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97095" y="2435809"/>
            <a:ext cx="2797809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Noto Sans Mono CJK JP Regular"/>
                <a:cs typeface="Noto Sans Mono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3B5EF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Noto Sans Mono CJK JP Regular"/>
                <a:cs typeface="Noto Sans Mono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Noto Sans Mono CJK JP Regular"/>
                <a:cs typeface="Noto Sans Mono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0476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911352" y="1412747"/>
            <a:ext cx="10369296" cy="4178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911352" y="1412747"/>
            <a:ext cx="10369550" cy="4178935"/>
          </a:xfrm>
          <a:custGeom>
            <a:avLst/>
            <a:gdLst/>
            <a:ahLst/>
            <a:cxnLst/>
            <a:rect l="l" t="t" r="r" b="b"/>
            <a:pathLst>
              <a:path w="10369550" h="4178935">
                <a:moveTo>
                  <a:pt x="0" y="696467"/>
                </a:moveTo>
                <a:lnTo>
                  <a:pt x="1600" y="648715"/>
                </a:lnTo>
                <a:lnTo>
                  <a:pt x="6362" y="601979"/>
                </a:lnTo>
                <a:lnTo>
                  <a:pt x="14147" y="556132"/>
                </a:lnTo>
                <a:lnTo>
                  <a:pt x="24879" y="511301"/>
                </a:lnTo>
                <a:lnTo>
                  <a:pt x="38442" y="467740"/>
                </a:lnTo>
                <a:lnTo>
                  <a:pt x="54724" y="425323"/>
                </a:lnTo>
                <a:lnTo>
                  <a:pt x="73647" y="384428"/>
                </a:lnTo>
                <a:lnTo>
                  <a:pt x="95084" y="344931"/>
                </a:lnTo>
                <a:lnTo>
                  <a:pt x="118948" y="307086"/>
                </a:lnTo>
                <a:lnTo>
                  <a:pt x="145110" y="270890"/>
                </a:lnTo>
                <a:lnTo>
                  <a:pt x="173494" y="236474"/>
                </a:lnTo>
                <a:lnTo>
                  <a:pt x="203987" y="203962"/>
                </a:lnTo>
                <a:lnTo>
                  <a:pt x="236473" y="173481"/>
                </a:lnTo>
                <a:lnTo>
                  <a:pt x="270865" y="145161"/>
                </a:lnTo>
                <a:lnTo>
                  <a:pt x="307060" y="118872"/>
                </a:lnTo>
                <a:lnTo>
                  <a:pt x="344944" y="95123"/>
                </a:lnTo>
                <a:lnTo>
                  <a:pt x="384428" y="73660"/>
                </a:lnTo>
                <a:lnTo>
                  <a:pt x="425322" y="54737"/>
                </a:lnTo>
                <a:lnTo>
                  <a:pt x="467741" y="38480"/>
                </a:lnTo>
                <a:lnTo>
                  <a:pt x="511301" y="24891"/>
                </a:lnTo>
                <a:lnTo>
                  <a:pt x="556132" y="14097"/>
                </a:lnTo>
                <a:lnTo>
                  <a:pt x="601979" y="6350"/>
                </a:lnTo>
                <a:lnTo>
                  <a:pt x="648716" y="1650"/>
                </a:lnTo>
                <a:lnTo>
                  <a:pt x="696467" y="0"/>
                </a:lnTo>
                <a:lnTo>
                  <a:pt x="9672574" y="0"/>
                </a:lnTo>
                <a:lnTo>
                  <a:pt x="9720326" y="1650"/>
                </a:lnTo>
                <a:lnTo>
                  <a:pt x="9767062" y="6350"/>
                </a:lnTo>
                <a:lnTo>
                  <a:pt x="9812909" y="14097"/>
                </a:lnTo>
                <a:lnTo>
                  <a:pt x="9857740" y="24891"/>
                </a:lnTo>
                <a:lnTo>
                  <a:pt x="9901301" y="38480"/>
                </a:lnTo>
                <a:lnTo>
                  <a:pt x="9943719" y="54737"/>
                </a:lnTo>
                <a:lnTo>
                  <a:pt x="9984613" y="73660"/>
                </a:lnTo>
                <a:lnTo>
                  <a:pt x="10024110" y="95123"/>
                </a:lnTo>
                <a:lnTo>
                  <a:pt x="10061956" y="118872"/>
                </a:lnTo>
                <a:lnTo>
                  <a:pt x="10098151" y="145161"/>
                </a:lnTo>
                <a:lnTo>
                  <a:pt x="10132568" y="173481"/>
                </a:lnTo>
                <a:lnTo>
                  <a:pt x="10165080" y="203962"/>
                </a:lnTo>
                <a:lnTo>
                  <a:pt x="10195560" y="236474"/>
                </a:lnTo>
                <a:lnTo>
                  <a:pt x="10223881" y="270890"/>
                </a:lnTo>
                <a:lnTo>
                  <a:pt x="10250170" y="307086"/>
                </a:lnTo>
                <a:lnTo>
                  <a:pt x="10273919" y="344931"/>
                </a:lnTo>
                <a:lnTo>
                  <a:pt x="10295382" y="384428"/>
                </a:lnTo>
                <a:lnTo>
                  <a:pt x="10314305" y="425323"/>
                </a:lnTo>
                <a:lnTo>
                  <a:pt x="10330561" y="467740"/>
                </a:lnTo>
                <a:lnTo>
                  <a:pt x="10344150" y="511301"/>
                </a:lnTo>
                <a:lnTo>
                  <a:pt x="10354945" y="556132"/>
                </a:lnTo>
                <a:lnTo>
                  <a:pt x="10362692" y="601979"/>
                </a:lnTo>
                <a:lnTo>
                  <a:pt x="10367391" y="648715"/>
                </a:lnTo>
                <a:lnTo>
                  <a:pt x="10369042" y="696467"/>
                </a:lnTo>
                <a:lnTo>
                  <a:pt x="10369042" y="3482213"/>
                </a:lnTo>
                <a:lnTo>
                  <a:pt x="10367391" y="3529965"/>
                </a:lnTo>
                <a:lnTo>
                  <a:pt x="10362692" y="3576701"/>
                </a:lnTo>
                <a:lnTo>
                  <a:pt x="10354945" y="3622548"/>
                </a:lnTo>
                <a:lnTo>
                  <a:pt x="10344150" y="3667379"/>
                </a:lnTo>
                <a:lnTo>
                  <a:pt x="10330561" y="3710940"/>
                </a:lnTo>
                <a:lnTo>
                  <a:pt x="10314305" y="3753357"/>
                </a:lnTo>
                <a:lnTo>
                  <a:pt x="10295382" y="3794252"/>
                </a:lnTo>
                <a:lnTo>
                  <a:pt x="10273919" y="3833749"/>
                </a:lnTo>
                <a:lnTo>
                  <a:pt x="10250170" y="3871595"/>
                </a:lnTo>
                <a:lnTo>
                  <a:pt x="10223881" y="3907790"/>
                </a:lnTo>
                <a:lnTo>
                  <a:pt x="10195560" y="3942206"/>
                </a:lnTo>
                <a:lnTo>
                  <a:pt x="10165080" y="3974718"/>
                </a:lnTo>
                <a:lnTo>
                  <a:pt x="10132568" y="4005199"/>
                </a:lnTo>
                <a:lnTo>
                  <a:pt x="10098151" y="4033520"/>
                </a:lnTo>
                <a:lnTo>
                  <a:pt x="10061956" y="4059808"/>
                </a:lnTo>
                <a:lnTo>
                  <a:pt x="10024110" y="4083557"/>
                </a:lnTo>
                <a:lnTo>
                  <a:pt x="9984613" y="4105021"/>
                </a:lnTo>
                <a:lnTo>
                  <a:pt x="9943719" y="4123943"/>
                </a:lnTo>
                <a:lnTo>
                  <a:pt x="9901301" y="4140200"/>
                </a:lnTo>
                <a:lnTo>
                  <a:pt x="9857740" y="4153789"/>
                </a:lnTo>
                <a:lnTo>
                  <a:pt x="9812909" y="4164583"/>
                </a:lnTo>
                <a:lnTo>
                  <a:pt x="9767062" y="4172330"/>
                </a:lnTo>
                <a:lnTo>
                  <a:pt x="9720326" y="4177068"/>
                </a:lnTo>
                <a:lnTo>
                  <a:pt x="9672574" y="4178680"/>
                </a:lnTo>
                <a:lnTo>
                  <a:pt x="696467" y="4178680"/>
                </a:lnTo>
                <a:lnTo>
                  <a:pt x="648716" y="4177068"/>
                </a:lnTo>
                <a:lnTo>
                  <a:pt x="601979" y="4172330"/>
                </a:lnTo>
                <a:lnTo>
                  <a:pt x="556132" y="4164583"/>
                </a:lnTo>
                <a:lnTo>
                  <a:pt x="511301" y="4153789"/>
                </a:lnTo>
                <a:lnTo>
                  <a:pt x="467741" y="4140200"/>
                </a:lnTo>
                <a:lnTo>
                  <a:pt x="425322" y="4123943"/>
                </a:lnTo>
                <a:lnTo>
                  <a:pt x="384428" y="4105021"/>
                </a:lnTo>
                <a:lnTo>
                  <a:pt x="344944" y="4083557"/>
                </a:lnTo>
                <a:lnTo>
                  <a:pt x="307060" y="4059808"/>
                </a:lnTo>
                <a:lnTo>
                  <a:pt x="270865" y="4033520"/>
                </a:lnTo>
                <a:lnTo>
                  <a:pt x="236473" y="4005199"/>
                </a:lnTo>
                <a:lnTo>
                  <a:pt x="203987" y="3974718"/>
                </a:lnTo>
                <a:lnTo>
                  <a:pt x="173494" y="3942206"/>
                </a:lnTo>
                <a:lnTo>
                  <a:pt x="145110" y="3907790"/>
                </a:lnTo>
                <a:lnTo>
                  <a:pt x="118948" y="3871595"/>
                </a:lnTo>
                <a:lnTo>
                  <a:pt x="95084" y="3833749"/>
                </a:lnTo>
                <a:lnTo>
                  <a:pt x="73647" y="3794252"/>
                </a:lnTo>
                <a:lnTo>
                  <a:pt x="54724" y="3753357"/>
                </a:lnTo>
                <a:lnTo>
                  <a:pt x="38442" y="3710940"/>
                </a:lnTo>
                <a:lnTo>
                  <a:pt x="24879" y="3667379"/>
                </a:lnTo>
                <a:lnTo>
                  <a:pt x="14147" y="3622548"/>
                </a:lnTo>
                <a:lnTo>
                  <a:pt x="6362" y="3576701"/>
                </a:lnTo>
                <a:lnTo>
                  <a:pt x="1600" y="3529965"/>
                </a:lnTo>
                <a:lnTo>
                  <a:pt x="0" y="3482213"/>
                </a:lnTo>
                <a:lnTo>
                  <a:pt x="0" y="696467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0476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13377" y="3272154"/>
            <a:ext cx="4365244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Noto Sans Mono CJK JP Regular"/>
                <a:cs typeface="Noto Sans Mono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09699" y="2776219"/>
            <a:ext cx="9372600" cy="2645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3B5EF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jpg"/><Relationship Id="rId6" Type="http://schemas.openxmlformats.org/officeDocument/2006/relationships/image" Target="../media/image7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ellythink.com/archives/773" TargetMode="External"/><Relationship Id="rId3" Type="http://schemas.openxmlformats.org/officeDocument/2006/relationships/hyperlink" Target="http://blog.csdn.net/sh15285118586/article/details/47148287" TargetMode="External"/><Relationship Id="rId4" Type="http://schemas.openxmlformats.org/officeDocument/2006/relationships/hyperlink" Target="http://shahdza.blog.51cto.com/2410787/1553051" TargetMode="External"/><Relationship Id="rId5" Type="http://schemas.openxmlformats.org/officeDocument/2006/relationships/hyperlink" Target="http://en.cppreference.com/w/cpp/utility/functional/placeholders" TargetMode="External"/><Relationship Id="rId6" Type="http://schemas.openxmlformats.org/officeDocument/2006/relationships/image" Target="../media/image8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jpg"/><Relationship Id="rId6" Type="http://schemas.openxmlformats.org/officeDocument/2006/relationships/image" Target="../media/image153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jpg"/><Relationship Id="rId6" Type="http://schemas.openxmlformats.org/officeDocument/2006/relationships/image" Target="../media/image15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hyperlink" Target="https://github.com/cocos2d/cocos2d-x/issues/11867" TargetMode="Externa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jpg"/><Relationship Id="rId6" Type="http://schemas.openxmlformats.org/officeDocument/2006/relationships/image" Target="../media/image39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jpg"/><Relationship Id="rId6" Type="http://schemas.openxmlformats.org/officeDocument/2006/relationships/hyperlink" Target="http://www.tudou.com/programs/view/DEZK9twSwdo/" TargetMode="External"/><Relationship Id="rId7" Type="http://schemas.openxmlformats.org/officeDocument/2006/relationships/image" Target="../media/image44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730" y="2263851"/>
            <a:ext cx="962914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400" b="1">
                <a:solidFill>
                  <a:srgbClr val="33B5EF"/>
                </a:solidFill>
                <a:latin typeface="Trebuchet MS"/>
                <a:cs typeface="Trebuchet MS"/>
              </a:rPr>
              <a:t>Cocos2d-x</a:t>
            </a:r>
            <a:r>
              <a:rPr dirty="0" sz="6600" spc="-670" b="1">
                <a:solidFill>
                  <a:srgbClr val="33B5EF"/>
                </a:solidFill>
                <a:latin typeface="Trebuchet MS"/>
                <a:cs typeface="Trebuchet MS"/>
              </a:rPr>
              <a:t> </a:t>
            </a:r>
            <a:r>
              <a:rPr dirty="0" sz="6600" spc="10">
                <a:solidFill>
                  <a:srgbClr val="33B5EF"/>
                </a:solidFill>
                <a:latin typeface="Noto Sans CJK JP Regular"/>
                <a:cs typeface="Noto Sans CJK JP Regular"/>
              </a:rPr>
              <a:t>事件处理与音效</a:t>
            </a:r>
            <a:endParaRPr sz="66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4395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2095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592912"/>
            <a:ext cx="282194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订阅者模式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27760" y="1773935"/>
            <a:ext cx="9698736" cy="4751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27760" y="1773935"/>
            <a:ext cx="9698990" cy="4751705"/>
          </a:xfrm>
          <a:custGeom>
            <a:avLst/>
            <a:gdLst/>
            <a:ahLst/>
            <a:cxnLst/>
            <a:rect l="l" t="t" r="r" b="b"/>
            <a:pathLst>
              <a:path w="9698990" h="4751705">
                <a:moveTo>
                  <a:pt x="0" y="791844"/>
                </a:moveTo>
                <a:lnTo>
                  <a:pt x="1447" y="743585"/>
                </a:lnTo>
                <a:lnTo>
                  <a:pt x="5727" y="696213"/>
                </a:lnTo>
                <a:lnTo>
                  <a:pt x="12763" y="649604"/>
                </a:lnTo>
                <a:lnTo>
                  <a:pt x="22466" y="603885"/>
                </a:lnTo>
                <a:lnTo>
                  <a:pt x="34747" y="559180"/>
                </a:lnTo>
                <a:lnTo>
                  <a:pt x="49542" y="515619"/>
                </a:lnTo>
                <a:lnTo>
                  <a:pt x="66763" y="473201"/>
                </a:lnTo>
                <a:lnTo>
                  <a:pt x="86321" y="432053"/>
                </a:lnTo>
                <a:lnTo>
                  <a:pt x="108127" y="392175"/>
                </a:lnTo>
                <a:lnTo>
                  <a:pt x="132105" y="353822"/>
                </a:lnTo>
                <a:lnTo>
                  <a:pt x="158242" y="316991"/>
                </a:lnTo>
                <a:lnTo>
                  <a:pt x="186309" y="281686"/>
                </a:lnTo>
                <a:lnTo>
                  <a:pt x="216281" y="248030"/>
                </a:lnTo>
                <a:lnTo>
                  <a:pt x="248158" y="216280"/>
                </a:lnTo>
                <a:lnTo>
                  <a:pt x="281686" y="186181"/>
                </a:lnTo>
                <a:lnTo>
                  <a:pt x="316992" y="158114"/>
                </a:lnTo>
                <a:lnTo>
                  <a:pt x="353822" y="132079"/>
                </a:lnTo>
                <a:lnTo>
                  <a:pt x="392303" y="108076"/>
                </a:lnTo>
                <a:lnTo>
                  <a:pt x="432053" y="86360"/>
                </a:lnTo>
                <a:lnTo>
                  <a:pt x="473202" y="66801"/>
                </a:lnTo>
                <a:lnTo>
                  <a:pt x="515620" y="49529"/>
                </a:lnTo>
                <a:lnTo>
                  <a:pt x="559181" y="34798"/>
                </a:lnTo>
                <a:lnTo>
                  <a:pt x="603885" y="22478"/>
                </a:lnTo>
                <a:lnTo>
                  <a:pt x="649604" y="12700"/>
                </a:lnTo>
                <a:lnTo>
                  <a:pt x="696214" y="5714"/>
                </a:lnTo>
                <a:lnTo>
                  <a:pt x="743712" y="1397"/>
                </a:lnTo>
                <a:lnTo>
                  <a:pt x="791972" y="0"/>
                </a:lnTo>
                <a:lnTo>
                  <a:pt x="8906510" y="0"/>
                </a:lnTo>
                <a:lnTo>
                  <a:pt x="8954770" y="1397"/>
                </a:lnTo>
                <a:lnTo>
                  <a:pt x="9002268" y="5714"/>
                </a:lnTo>
                <a:lnTo>
                  <a:pt x="9048877" y="12700"/>
                </a:lnTo>
                <a:lnTo>
                  <a:pt x="9094597" y="22478"/>
                </a:lnTo>
                <a:lnTo>
                  <a:pt x="9139301" y="34798"/>
                </a:lnTo>
                <a:lnTo>
                  <a:pt x="9182862" y="49529"/>
                </a:lnTo>
                <a:lnTo>
                  <a:pt x="9225280" y="66801"/>
                </a:lnTo>
                <a:lnTo>
                  <a:pt x="9266428" y="86360"/>
                </a:lnTo>
                <a:lnTo>
                  <a:pt x="9306179" y="108076"/>
                </a:lnTo>
                <a:lnTo>
                  <a:pt x="9344660" y="132079"/>
                </a:lnTo>
                <a:lnTo>
                  <a:pt x="9381490" y="158114"/>
                </a:lnTo>
                <a:lnTo>
                  <a:pt x="9416796" y="186181"/>
                </a:lnTo>
                <a:lnTo>
                  <a:pt x="9450324" y="216280"/>
                </a:lnTo>
                <a:lnTo>
                  <a:pt x="9482201" y="248030"/>
                </a:lnTo>
                <a:lnTo>
                  <a:pt x="9512173" y="281686"/>
                </a:lnTo>
                <a:lnTo>
                  <a:pt x="9540240" y="316991"/>
                </a:lnTo>
                <a:lnTo>
                  <a:pt x="9566402" y="353822"/>
                </a:lnTo>
                <a:lnTo>
                  <a:pt x="9590405" y="392175"/>
                </a:lnTo>
                <a:lnTo>
                  <a:pt x="9612122" y="432053"/>
                </a:lnTo>
                <a:lnTo>
                  <a:pt x="9631680" y="473201"/>
                </a:lnTo>
                <a:lnTo>
                  <a:pt x="9648952" y="515619"/>
                </a:lnTo>
                <a:lnTo>
                  <a:pt x="9663684" y="559180"/>
                </a:lnTo>
                <a:lnTo>
                  <a:pt x="9676003" y="603885"/>
                </a:lnTo>
                <a:lnTo>
                  <a:pt x="9685782" y="649604"/>
                </a:lnTo>
                <a:lnTo>
                  <a:pt x="9692767" y="696213"/>
                </a:lnTo>
                <a:lnTo>
                  <a:pt x="9697085" y="743585"/>
                </a:lnTo>
                <a:lnTo>
                  <a:pt x="9698482" y="791844"/>
                </a:lnTo>
                <a:lnTo>
                  <a:pt x="9698482" y="3959428"/>
                </a:lnTo>
                <a:lnTo>
                  <a:pt x="9697085" y="4007662"/>
                </a:lnTo>
                <a:lnTo>
                  <a:pt x="9692767" y="4055135"/>
                </a:lnTo>
                <a:lnTo>
                  <a:pt x="9685782" y="4101769"/>
                </a:lnTo>
                <a:lnTo>
                  <a:pt x="9676003" y="4147464"/>
                </a:lnTo>
                <a:lnTo>
                  <a:pt x="9663684" y="4192155"/>
                </a:lnTo>
                <a:lnTo>
                  <a:pt x="9648952" y="4235742"/>
                </a:lnTo>
                <a:lnTo>
                  <a:pt x="9631680" y="4278160"/>
                </a:lnTo>
                <a:lnTo>
                  <a:pt x="9612122" y="4319308"/>
                </a:lnTo>
                <a:lnTo>
                  <a:pt x="9590405" y="4359109"/>
                </a:lnTo>
                <a:lnTo>
                  <a:pt x="9566402" y="4397489"/>
                </a:lnTo>
                <a:lnTo>
                  <a:pt x="9540240" y="4434357"/>
                </a:lnTo>
                <a:lnTo>
                  <a:pt x="9512173" y="4469638"/>
                </a:lnTo>
                <a:lnTo>
                  <a:pt x="9482201" y="4503229"/>
                </a:lnTo>
                <a:lnTo>
                  <a:pt x="9450324" y="4535081"/>
                </a:lnTo>
                <a:lnTo>
                  <a:pt x="9416796" y="4565078"/>
                </a:lnTo>
                <a:lnTo>
                  <a:pt x="9381490" y="4593158"/>
                </a:lnTo>
                <a:lnTo>
                  <a:pt x="9344660" y="4619218"/>
                </a:lnTo>
                <a:lnTo>
                  <a:pt x="9306179" y="4643208"/>
                </a:lnTo>
                <a:lnTo>
                  <a:pt x="9266428" y="4665014"/>
                </a:lnTo>
                <a:lnTo>
                  <a:pt x="9225280" y="4684560"/>
                </a:lnTo>
                <a:lnTo>
                  <a:pt x="9182862" y="4701781"/>
                </a:lnTo>
                <a:lnTo>
                  <a:pt x="9139301" y="4716576"/>
                </a:lnTo>
                <a:lnTo>
                  <a:pt x="9094597" y="4728857"/>
                </a:lnTo>
                <a:lnTo>
                  <a:pt x="9048877" y="4738560"/>
                </a:lnTo>
                <a:lnTo>
                  <a:pt x="9002268" y="4745596"/>
                </a:lnTo>
                <a:lnTo>
                  <a:pt x="8954770" y="4749876"/>
                </a:lnTo>
                <a:lnTo>
                  <a:pt x="8906510" y="4751324"/>
                </a:lnTo>
                <a:lnTo>
                  <a:pt x="791972" y="4751324"/>
                </a:lnTo>
                <a:lnTo>
                  <a:pt x="743712" y="4749876"/>
                </a:lnTo>
                <a:lnTo>
                  <a:pt x="696214" y="4745596"/>
                </a:lnTo>
                <a:lnTo>
                  <a:pt x="649604" y="4738560"/>
                </a:lnTo>
                <a:lnTo>
                  <a:pt x="603885" y="4728857"/>
                </a:lnTo>
                <a:lnTo>
                  <a:pt x="559181" y="4716576"/>
                </a:lnTo>
                <a:lnTo>
                  <a:pt x="515620" y="4701781"/>
                </a:lnTo>
                <a:lnTo>
                  <a:pt x="473202" y="4684560"/>
                </a:lnTo>
                <a:lnTo>
                  <a:pt x="432053" y="4665014"/>
                </a:lnTo>
                <a:lnTo>
                  <a:pt x="392303" y="4643208"/>
                </a:lnTo>
                <a:lnTo>
                  <a:pt x="353822" y="4619218"/>
                </a:lnTo>
                <a:lnTo>
                  <a:pt x="316992" y="4593158"/>
                </a:lnTo>
                <a:lnTo>
                  <a:pt x="281686" y="4565078"/>
                </a:lnTo>
                <a:lnTo>
                  <a:pt x="248158" y="4535081"/>
                </a:lnTo>
                <a:lnTo>
                  <a:pt x="216281" y="4503229"/>
                </a:lnTo>
                <a:lnTo>
                  <a:pt x="186309" y="4469638"/>
                </a:lnTo>
                <a:lnTo>
                  <a:pt x="158242" y="4434357"/>
                </a:lnTo>
                <a:lnTo>
                  <a:pt x="132105" y="4397489"/>
                </a:lnTo>
                <a:lnTo>
                  <a:pt x="108127" y="4359109"/>
                </a:lnTo>
                <a:lnTo>
                  <a:pt x="86321" y="4319308"/>
                </a:lnTo>
                <a:lnTo>
                  <a:pt x="66763" y="4278160"/>
                </a:lnTo>
                <a:lnTo>
                  <a:pt x="49542" y="4235742"/>
                </a:lnTo>
                <a:lnTo>
                  <a:pt x="34747" y="4192155"/>
                </a:lnTo>
                <a:lnTo>
                  <a:pt x="22466" y="4147464"/>
                </a:lnTo>
                <a:lnTo>
                  <a:pt x="12763" y="4101769"/>
                </a:lnTo>
                <a:lnTo>
                  <a:pt x="5727" y="4055135"/>
                </a:lnTo>
                <a:lnTo>
                  <a:pt x="1447" y="4007662"/>
                </a:lnTo>
                <a:lnTo>
                  <a:pt x="0" y="3959428"/>
                </a:lnTo>
                <a:lnTo>
                  <a:pt x="0" y="791844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1638" y="2054809"/>
            <a:ext cx="9041130" cy="3988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设计模式的一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种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，可用于对象间信息传递与事件发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布，</a:t>
            </a:r>
            <a:endParaRPr sz="2800">
              <a:latin typeface="Noto Sans CJK JP Regular"/>
              <a:cs typeface="Noto Sans CJK JP Regular"/>
            </a:endParaRPr>
          </a:p>
          <a:p>
            <a:pPr marL="469900">
              <a:lnSpc>
                <a:spcPct val="100000"/>
              </a:lnSpc>
              <a:spcBef>
                <a:spcPts val="2390"/>
              </a:spcBef>
            </a:pP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降低对象间的耦合</a:t>
            </a:r>
            <a:r>
              <a:rPr dirty="0" sz="2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性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也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叫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观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察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者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模式</a:t>
            </a:r>
            <a:endParaRPr sz="2800">
              <a:latin typeface="Noto Sans CJK JP Regular"/>
              <a:cs typeface="Noto Sans CJK JP Regular"/>
            </a:endParaRPr>
          </a:p>
          <a:p>
            <a:pPr marL="504825" indent="-492125">
              <a:lnSpc>
                <a:spcPct val="100000"/>
              </a:lnSpc>
              <a:spcBef>
                <a:spcPts val="1600"/>
              </a:spcBef>
              <a:buFont typeface="Arial"/>
              <a:buChar char="•"/>
              <a:tabLst>
                <a:tab pos="504825" algn="l"/>
                <a:tab pos="505459" algn="l"/>
              </a:tabLst>
            </a:pP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由订阅者与发布者组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成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，游戏开发中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订阅者向事件发</a:t>
            </a:r>
            <a:endParaRPr sz="2800">
              <a:latin typeface="Noto Sans CJK JP Regular"/>
              <a:cs typeface="Noto Sans CJK JP Regular"/>
            </a:endParaRPr>
          </a:p>
          <a:p>
            <a:pPr algn="just" marL="469900" marR="19685">
              <a:lnSpc>
                <a:spcPct val="170000"/>
              </a:lnSpc>
            </a:pP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布器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（发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布者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）注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册监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听器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以监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听某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个事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件的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发生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，当 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此事件发生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时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，事件发布器根据事件</a:t>
            </a:r>
            <a:r>
              <a:rPr dirty="0" sz="2800" spc="105">
                <a:solidFill>
                  <a:srgbClr val="33B5EF"/>
                </a:solidFill>
                <a:latin typeface="Noto Sans CJK JP Regular"/>
                <a:cs typeface="Noto Sans CJK JP Regular"/>
              </a:rPr>
              <a:t>ID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向监听器分发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事 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件，</a:t>
            </a:r>
            <a:r>
              <a:rPr dirty="0" sz="2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然后监听器进行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事</a:t>
            </a:r>
            <a:r>
              <a:rPr dirty="0" sz="2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件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响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应</a:t>
            </a:r>
            <a:endParaRPr sz="28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551764"/>
            <a:ext cx="487235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订阅者模</a:t>
            </a:r>
            <a:r>
              <a:rPr dirty="0" sz="440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式</a:t>
            </a:r>
            <a:r>
              <a:rPr dirty="0" sz="4400" spc="-5" b="1">
                <a:solidFill>
                  <a:srgbClr val="33B5EF"/>
                </a:solidFill>
                <a:latin typeface="Arial"/>
                <a:cs typeface="Arial"/>
              </a:rPr>
              <a:t>--</a:t>
            </a: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示意图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3832" y="1400555"/>
            <a:ext cx="8927592" cy="4774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0996" y="1976627"/>
            <a:ext cx="10309860" cy="3890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0996" y="1965960"/>
            <a:ext cx="10309860" cy="3890645"/>
          </a:xfrm>
          <a:custGeom>
            <a:avLst/>
            <a:gdLst/>
            <a:ahLst/>
            <a:cxnLst/>
            <a:rect l="l" t="t" r="r" b="b"/>
            <a:pathLst>
              <a:path w="10309860" h="3890645">
                <a:moveTo>
                  <a:pt x="0" y="648462"/>
                </a:moveTo>
                <a:lnTo>
                  <a:pt x="1752" y="600075"/>
                </a:lnTo>
                <a:lnTo>
                  <a:pt x="6908" y="552576"/>
                </a:lnTo>
                <a:lnTo>
                  <a:pt x="15366" y="506222"/>
                </a:lnTo>
                <a:lnTo>
                  <a:pt x="26987" y="461137"/>
                </a:lnTo>
                <a:lnTo>
                  <a:pt x="41643" y="417322"/>
                </a:lnTo>
                <a:lnTo>
                  <a:pt x="59232" y="375030"/>
                </a:lnTo>
                <a:lnTo>
                  <a:pt x="79616" y="334390"/>
                </a:lnTo>
                <a:lnTo>
                  <a:pt x="102679" y="295401"/>
                </a:lnTo>
                <a:lnTo>
                  <a:pt x="128282" y="258190"/>
                </a:lnTo>
                <a:lnTo>
                  <a:pt x="156324" y="223012"/>
                </a:lnTo>
                <a:lnTo>
                  <a:pt x="186690" y="189864"/>
                </a:lnTo>
                <a:lnTo>
                  <a:pt x="219201" y="159003"/>
                </a:lnTo>
                <a:lnTo>
                  <a:pt x="253745" y="130555"/>
                </a:lnTo>
                <a:lnTo>
                  <a:pt x="290322" y="104520"/>
                </a:lnTo>
                <a:lnTo>
                  <a:pt x="328675" y="81025"/>
                </a:lnTo>
                <a:lnTo>
                  <a:pt x="368681" y="60325"/>
                </a:lnTo>
                <a:lnTo>
                  <a:pt x="410209" y="42417"/>
                </a:lnTo>
                <a:lnTo>
                  <a:pt x="453263" y="27431"/>
                </a:lnTo>
                <a:lnTo>
                  <a:pt x="497585" y="15620"/>
                </a:lnTo>
                <a:lnTo>
                  <a:pt x="543179" y="6985"/>
                </a:lnTo>
                <a:lnTo>
                  <a:pt x="589787" y="1777"/>
                </a:lnTo>
                <a:lnTo>
                  <a:pt x="637285" y="0"/>
                </a:lnTo>
                <a:lnTo>
                  <a:pt x="9672574" y="0"/>
                </a:lnTo>
                <a:lnTo>
                  <a:pt x="9720072" y="1777"/>
                </a:lnTo>
                <a:lnTo>
                  <a:pt x="9766681" y="6985"/>
                </a:lnTo>
                <a:lnTo>
                  <a:pt x="9812274" y="15620"/>
                </a:lnTo>
                <a:lnTo>
                  <a:pt x="9856597" y="27431"/>
                </a:lnTo>
                <a:lnTo>
                  <a:pt x="9899650" y="42417"/>
                </a:lnTo>
                <a:lnTo>
                  <a:pt x="9941179" y="60325"/>
                </a:lnTo>
                <a:lnTo>
                  <a:pt x="9981184" y="81025"/>
                </a:lnTo>
                <a:lnTo>
                  <a:pt x="10019538" y="104520"/>
                </a:lnTo>
                <a:lnTo>
                  <a:pt x="10056114" y="130555"/>
                </a:lnTo>
                <a:lnTo>
                  <a:pt x="10090658" y="159003"/>
                </a:lnTo>
                <a:lnTo>
                  <a:pt x="10123170" y="189864"/>
                </a:lnTo>
                <a:lnTo>
                  <a:pt x="10153523" y="223012"/>
                </a:lnTo>
                <a:lnTo>
                  <a:pt x="10181590" y="258190"/>
                </a:lnTo>
                <a:lnTo>
                  <a:pt x="10207244" y="295401"/>
                </a:lnTo>
                <a:lnTo>
                  <a:pt x="10230231" y="334390"/>
                </a:lnTo>
                <a:lnTo>
                  <a:pt x="10250678" y="375030"/>
                </a:lnTo>
                <a:lnTo>
                  <a:pt x="10268204" y="417322"/>
                </a:lnTo>
                <a:lnTo>
                  <a:pt x="10282936" y="461137"/>
                </a:lnTo>
                <a:lnTo>
                  <a:pt x="10294493" y="506222"/>
                </a:lnTo>
                <a:lnTo>
                  <a:pt x="10303002" y="552576"/>
                </a:lnTo>
                <a:lnTo>
                  <a:pt x="10308082" y="600075"/>
                </a:lnTo>
                <a:lnTo>
                  <a:pt x="10309860" y="648462"/>
                </a:lnTo>
                <a:lnTo>
                  <a:pt x="10309860" y="3242056"/>
                </a:lnTo>
                <a:lnTo>
                  <a:pt x="10308082" y="3290442"/>
                </a:lnTo>
                <a:lnTo>
                  <a:pt x="10303002" y="3337941"/>
                </a:lnTo>
                <a:lnTo>
                  <a:pt x="10294493" y="3384296"/>
                </a:lnTo>
                <a:lnTo>
                  <a:pt x="10282936" y="3429380"/>
                </a:lnTo>
                <a:lnTo>
                  <a:pt x="10268204" y="3473196"/>
                </a:lnTo>
                <a:lnTo>
                  <a:pt x="10250678" y="3515487"/>
                </a:lnTo>
                <a:lnTo>
                  <a:pt x="10230231" y="3556127"/>
                </a:lnTo>
                <a:lnTo>
                  <a:pt x="10207244" y="3595116"/>
                </a:lnTo>
                <a:lnTo>
                  <a:pt x="10181590" y="3632314"/>
                </a:lnTo>
                <a:lnTo>
                  <a:pt x="10153523" y="3667505"/>
                </a:lnTo>
                <a:lnTo>
                  <a:pt x="10123170" y="3700589"/>
                </a:lnTo>
                <a:lnTo>
                  <a:pt x="10090658" y="3731463"/>
                </a:lnTo>
                <a:lnTo>
                  <a:pt x="10056114" y="3759987"/>
                </a:lnTo>
                <a:lnTo>
                  <a:pt x="10019538" y="3786047"/>
                </a:lnTo>
                <a:lnTo>
                  <a:pt x="9981184" y="3809504"/>
                </a:lnTo>
                <a:lnTo>
                  <a:pt x="9941179" y="3830243"/>
                </a:lnTo>
                <a:lnTo>
                  <a:pt x="9899650" y="3848138"/>
                </a:lnTo>
                <a:lnTo>
                  <a:pt x="9856597" y="3863060"/>
                </a:lnTo>
                <a:lnTo>
                  <a:pt x="9812274" y="3874884"/>
                </a:lnTo>
                <a:lnTo>
                  <a:pt x="9766681" y="3883482"/>
                </a:lnTo>
                <a:lnTo>
                  <a:pt x="9720072" y="3888740"/>
                </a:lnTo>
                <a:lnTo>
                  <a:pt x="9672574" y="3890517"/>
                </a:lnTo>
                <a:lnTo>
                  <a:pt x="637285" y="3890517"/>
                </a:lnTo>
                <a:lnTo>
                  <a:pt x="589787" y="3888740"/>
                </a:lnTo>
                <a:lnTo>
                  <a:pt x="543179" y="3883482"/>
                </a:lnTo>
                <a:lnTo>
                  <a:pt x="497585" y="3874884"/>
                </a:lnTo>
                <a:lnTo>
                  <a:pt x="453263" y="3863060"/>
                </a:lnTo>
                <a:lnTo>
                  <a:pt x="410209" y="3848138"/>
                </a:lnTo>
                <a:lnTo>
                  <a:pt x="368681" y="3830243"/>
                </a:lnTo>
                <a:lnTo>
                  <a:pt x="328675" y="3809504"/>
                </a:lnTo>
                <a:lnTo>
                  <a:pt x="290322" y="3786047"/>
                </a:lnTo>
                <a:lnTo>
                  <a:pt x="253745" y="3759987"/>
                </a:lnTo>
                <a:lnTo>
                  <a:pt x="219201" y="3731463"/>
                </a:lnTo>
                <a:lnTo>
                  <a:pt x="186690" y="3700589"/>
                </a:lnTo>
                <a:lnTo>
                  <a:pt x="156324" y="3667505"/>
                </a:lnTo>
                <a:lnTo>
                  <a:pt x="128282" y="3632314"/>
                </a:lnTo>
                <a:lnTo>
                  <a:pt x="102679" y="3595116"/>
                </a:lnTo>
                <a:lnTo>
                  <a:pt x="79616" y="3556127"/>
                </a:lnTo>
                <a:lnTo>
                  <a:pt x="59232" y="3515487"/>
                </a:lnTo>
                <a:lnTo>
                  <a:pt x="41643" y="3473196"/>
                </a:lnTo>
                <a:lnTo>
                  <a:pt x="26987" y="3429380"/>
                </a:lnTo>
                <a:lnTo>
                  <a:pt x="15366" y="3384296"/>
                </a:lnTo>
                <a:lnTo>
                  <a:pt x="6908" y="3337941"/>
                </a:lnTo>
                <a:lnTo>
                  <a:pt x="1752" y="3290442"/>
                </a:lnTo>
                <a:lnTo>
                  <a:pt x="0" y="3242056"/>
                </a:lnTo>
                <a:lnTo>
                  <a:pt x="0" y="648462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691" y="440182"/>
            <a:ext cx="68287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95">
                <a:solidFill>
                  <a:srgbClr val="33B5EF"/>
                </a:solidFill>
                <a:latin typeface="Trebuchet MS"/>
                <a:cs typeface="Trebuchet MS"/>
              </a:rPr>
              <a:t>C</a:t>
            </a:r>
            <a:r>
              <a:rPr dirty="0" sz="4800" spc="-170">
                <a:solidFill>
                  <a:srgbClr val="33B5EF"/>
                </a:solidFill>
                <a:latin typeface="Trebuchet MS"/>
                <a:cs typeface="Trebuchet MS"/>
              </a:rPr>
              <a:t>o</a:t>
            </a:r>
            <a:r>
              <a:rPr dirty="0" sz="4800" spc="-390">
                <a:solidFill>
                  <a:srgbClr val="33B5EF"/>
                </a:solidFill>
                <a:latin typeface="Trebuchet MS"/>
                <a:cs typeface="Trebuchet MS"/>
              </a:rPr>
              <a:t>c</a:t>
            </a:r>
            <a:r>
              <a:rPr dirty="0" sz="4800" spc="-90">
                <a:solidFill>
                  <a:srgbClr val="33B5EF"/>
                </a:solidFill>
                <a:latin typeface="Trebuchet MS"/>
                <a:cs typeface="Trebuchet MS"/>
              </a:rPr>
              <a:t>os2</a:t>
            </a:r>
            <a:r>
              <a:rPr dirty="0" sz="4800" spc="-100">
                <a:solidFill>
                  <a:srgbClr val="33B5EF"/>
                </a:solidFill>
                <a:latin typeface="Trebuchet MS"/>
                <a:cs typeface="Trebuchet MS"/>
              </a:rPr>
              <a:t>d</a:t>
            </a:r>
            <a:r>
              <a:rPr dirty="0" sz="4800" spc="-315">
                <a:solidFill>
                  <a:srgbClr val="33B5EF"/>
                </a:solidFill>
                <a:latin typeface="Trebuchet MS"/>
                <a:cs typeface="Trebuchet MS"/>
              </a:rPr>
              <a:t>-</a:t>
            </a:r>
            <a:r>
              <a:rPr dirty="0" sz="4800" spc="-335">
                <a:solidFill>
                  <a:srgbClr val="33B5EF"/>
                </a:solidFill>
                <a:latin typeface="Trebuchet MS"/>
                <a:cs typeface="Trebuchet MS"/>
              </a:rPr>
              <a:t>x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的事件分发机制</a:t>
            </a:r>
            <a:endParaRPr sz="4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3969" y="1255216"/>
            <a:ext cx="10071100" cy="394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0">
                <a:solidFill>
                  <a:srgbClr val="33B5EF"/>
                </a:solidFill>
                <a:latin typeface="Trebuchet MS"/>
                <a:cs typeface="Trebuchet MS"/>
              </a:rPr>
              <a:t>Cocos2d-x</a:t>
            </a:r>
            <a:r>
              <a:rPr dirty="0" sz="36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对</a:t>
            </a:r>
            <a:r>
              <a:rPr dirty="0" sz="3600">
                <a:solidFill>
                  <a:srgbClr val="33B5EF"/>
                </a:solidFill>
                <a:latin typeface="Noto Sans CJK JP Regular"/>
                <a:cs typeface="Noto Sans CJK JP Regular"/>
              </a:rPr>
              <a:t>于事</a:t>
            </a:r>
            <a:r>
              <a:rPr dirty="0" sz="36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件</a:t>
            </a:r>
            <a:r>
              <a:rPr dirty="0" sz="3600">
                <a:solidFill>
                  <a:srgbClr val="33B5EF"/>
                </a:solidFill>
                <a:latin typeface="Noto Sans CJK JP Regular"/>
                <a:cs typeface="Noto Sans CJK JP Regular"/>
              </a:rPr>
              <a:t>的</a:t>
            </a:r>
            <a:r>
              <a:rPr dirty="0" sz="36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处</a:t>
            </a:r>
            <a:r>
              <a:rPr dirty="0" sz="3600">
                <a:solidFill>
                  <a:srgbClr val="33B5EF"/>
                </a:solidFill>
                <a:latin typeface="Noto Sans CJK JP Regular"/>
                <a:cs typeface="Noto Sans CJK JP Regular"/>
              </a:rPr>
              <a:t>理就</a:t>
            </a:r>
            <a:r>
              <a:rPr dirty="0" sz="36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使</a:t>
            </a:r>
            <a:r>
              <a:rPr dirty="0" sz="3600">
                <a:solidFill>
                  <a:srgbClr val="33B5EF"/>
                </a:solidFill>
                <a:latin typeface="Noto Sans CJK JP Regular"/>
                <a:cs typeface="Noto Sans CJK JP Regular"/>
              </a:rPr>
              <a:t>用</a:t>
            </a:r>
            <a:r>
              <a:rPr dirty="0" sz="36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了</a:t>
            </a:r>
            <a:r>
              <a:rPr dirty="0" sz="3600">
                <a:solidFill>
                  <a:srgbClr val="33B5EF"/>
                </a:solidFill>
                <a:latin typeface="Noto Sans CJK JP Regular"/>
                <a:cs typeface="Noto Sans CJK JP Regular"/>
              </a:rPr>
              <a:t>订</a:t>
            </a:r>
            <a:r>
              <a:rPr dirty="0" sz="36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阅</a:t>
            </a:r>
            <a:r>
              <a:rPr dirty="0" sz="3600">
                <a:solidFill>
                  <a:srgbClr val="33B5EF"/>
                </a:solidFill>
                <a:latin typeface="Noto Sans CJK JP Regular"/>
                <a:cs typeface="Noto Sans CJK JP Regular"/>
              </a:rPr>
              <a:t>者模式</a:t>
            </a:r>
            <a:endParaRPr sz="3600">
              <a:latin typeface="Noto Sans CJK JP Regular"/>
              <a:cs typeface="Noto Sans CJK JP Regular"/>
            </a:endParaRPr>
          </a:p>
          <a:p>
            <a:pPr marL="469900" marR="5080" indent="-457200">
              <a:lnSpc>
                <a:spcPct val="181800"/>
              </a:lnSpc>
              <a:spcBef>
                <a:spcPts val="204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事件监听器：即订阅者，封装了事件处理的代码，负责响应事 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件的处理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277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事件分发器：即发布者，当事件发生时通知对应事件的监听器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27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事件对</a:t>
            </a:r>
            <a:r>
              <a:rPr dirty="0" sz="2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象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：包含了关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于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事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件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的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信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息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。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2972" y="763651"/>
            <a:ext cx="68351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95">
                <a:solidFill>
                  <a:srgbClr val="33B5EF"/>
                </a:solidFill>
                <a:latin typeface="Trebuchet MS"/>
                <a:cs typeface="Trebuchet MS"/>
              </a:rPr>
              <a:t>Cocos2d-x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的事件分发机制</a:t>
            </a:r>
            <a:endParaRPr sz="48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43303" y="2107184"/>
            <a:ext cx="917067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144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在手游中，最重要的事件是触摸事</a:t>
            </a:r>
            <a:r>
              <a:rPr dirty="0" sz="36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件</a:t>
            </a:r>
            <a:r>
              <a:rPr dirty="0" sz="36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。它 </a:t>
            </a:r>
            <a:r>
              <a:rPr dirty="0" sz="36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们很容易被创建来提供通用的</a:t>
            </a:r>
            <a:r>
              <a:rPr dirty="0" sz="36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功</a:t>
            </a:r>
            <a:r>
              <a:rPr dirty="0" sz="36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能。下面我们 </a:t>
            </a:r>
            <a:r>
              <a:rPr dirty="0" sz="36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以触摸事件为例了</a:t>
            </a:r>
            <a:r>
              <a:rPr dirty="0" sz="36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解</a:t>
            </a:r>
            <a:r>
              <a:rPr dirty="0" sz="36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cocos2d-x</a:t>
            </a:r>
            <a:r>
              <a:rPr dirty="0" sz="36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的</a:t>
            </a:r>
            <a:r>
              <a:rPr dirty="0" sz="36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事</a:t>
            </a:r>
            <a:r>
              <a:rPr dirty="0" sz="36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件</a:t>
            </a:r>
            <a:r>
              <a:rPr dirty="0" sz="36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分</a:t>
            </a:r>
            <a:r>
              <a:rPr dirty="0" sz="36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发</a:t>
            </a:r>
            <a:r>
              <a:rPr dirty="0" sz="36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机 制。</a:t>
            </a:r>
            <a:endParaRPr sz="3600">
              <a:latin typeface="Noto Sans Mono CJK JP Regular"/>
              <a:cs typeface="Noto Sans Mono CJK JP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2972" y="763651"/>
            <a:ext cx="68351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95">
                <a:solidFill>
                  <a:srgbClr val="33B5EF"/>
                </a:solidFill>
                <a:latin typeface="Trebuchet MS"/>
                <a:cs typeface="Trebuchet MS"/>
              </a:rPr>
              <a:t>Cocos2d-x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的事件分发机制</a:t>
            </a:r>
            <a:endParaRPr sz="48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49121" y="2004441"/>
            <a:ext cx="9617075" cy="25863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620" indent="914400">
              <a:lnSpc>
                <a:spcPct val="100000"/>
              </a:lnSpc>
              <a:spcBef>
                <a:spcPts val="95"/>
              </a:spcBef>
            </a:pPr>
            <a:r>
              <a:rPr dirty="0" sz="28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我们要明确什么是触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摸</a:t>
            </a:r>
            <a:r>
              <a:rPr dirty="0" sz="28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事</a:t>
            </a:r>
            <a:r>
              <a:rPr dirty="0" sz="2800" spc="-2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件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。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当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你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触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摸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移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动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设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备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的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屏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幕 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时，屏幕会接收到这个触摸行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为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，并检查你触摸了哪里以及决 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定你触摸到了什么，然后你的触摸行为就会被响应。</a:t>
            </a:r>
            <a:endParaRPr sz="2800">
              <a:latin typeface="Noto Sans Mono CJK JP Regular"/>
              <a:cs typeface="Noto Sans Mono CJK JP Regular"/>
            </a:endParaRPr>
          </a:p>
          <a:p>
            <a:pPr marL="12700" marR="5080" indent="914400">
              <a:lnSpc>
                <a:spcPct val="100000"/>
              </a:lnSpc>
            </a:pPr>
            <a:r>
              <a:rPr dirty="0" sz="28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你所触摸的或许不是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响</a:t>
            </a:r>
            <a:r>
              <a:rPr dirty="0" sz="28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应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对</a:t>
            </a:r>
            <a:r>
              <a:rPr dirty="0" sz="2800" spc="-3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象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</a:t>
            </a:r>
            <a:r>
              <a:rPr dirty="0" sz="28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但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很有可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能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是它下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面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的 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东西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。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通常会给触摸事件分配优先级，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优先级最高的就是被先 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响应</a:t>
            </a:r>
            <a:r>
              <a:rPr dirty="0" sz="28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的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。</a:t>
            </a:r>
            <a:endParaRPr sz="2800">
              <a:latin typeface="Noto Sans Mono CJK JP Regular"/>
              <a:cs typeface="Noto Sans Mono CJK JP Regul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3266" y="1753869"/>
            <a:ext cx="9480550" cy="2168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144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首先我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们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需要</a:t>
            </a:r>
            <a:r>
              <a:rPr dirty="0" sz="2800" spc="10">
                <a:solidFill>
                  <a:srgbClr val="FFFFFF"/>
                </a:solidFill>
                <a:latin typeface="Noto Sans CJK JP Regular"/>
                <a:cs typeface="Noto Sans CJK JP Regular"/>
              </a:rPr>
              <a:t>获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取一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个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事件分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发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器，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注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意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事件分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发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器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是 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单例模式，只有一个实例。</a:t>
            </a:r>
            <a:endParaRPr sz="2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marL="927100">
              <a:lnSpc>
                <a:spcPts val="3329"/>
              </a:lnSpc>
            </a:pPr>
            <a:r>
              <a:rPr dirty="0" sz="2800" spc="105">
                <a:solidFill>
                  <a:srgbClr val="FFFFFF"/>
                </a:solidFill>
                <a:latin typeface="Noto Sans CJK JP Regular"/>
                <a:cs typeface="Noto Sans CJK JP Regular"/>
              </a:rPr>
              <a:t>可以使</a:t>
            </a:r>
            <a:r>
              <a:rPr dirty="0" sz="2800" spc="100">
                <a:solidFill>
                  <a:srgbClr val="FFFFFF"/>
                </a:solidFill>
                <a:latin typeface="Noto Sans CJK JP Regular"/>
                <a:cs typeface="Noto Sans CJK JP Regular"/>
              </a:rPr>
              <a:t>用</a:t>
            </a:r>
            <a:r>
              <a:rPr dirty="0" sz="2800" spc="105" b="1">
                <a:solidFill>
                  <a:srgbClr val="FFFFFF"/>
                </a:solidFill>
                <a:latin typeface="Times New Roman"/>
                <a:cs typeface="Times New Roman"/>
              </a:rPr>
              <a:t>getInstance()</a:t>
            </a:r>
            <a:r>
              <a:rPr dirty="0" sz="2800" spc="100">
                <a:solidFill>
                  <a:srgbClr val="FFFFFF"/>
                </a:solidFill>
                <a:latin typeface="Noto Sans CJK JP Regular"/>
                <a:cs typeface="Noto Sans CJK JP Regular"/>
              </a:rPr>
              <a:t>获</a:t>
            </a:r>
            <a:r>
              <a:rPr dirty="0" sz="2800" spc="114">
                <a:solidFill>
                  <a:srgbClr val="FFFFFF"/>
                </a:solidFill>
                <a:latin typeface="Noto Sans CJK JP Regular"/>
                <a:cs typeface="Noto Sans CJK JP Regular"/>
              </a:rPr>
              <a:t>取</a:t>
            </a:r>
            <a:r>
              <a:rPr dirty="0" sz="2800" spc="100">
                <a:solidFill>
                  <a:srgbClr val="FFFFF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2800" spc="110">
                <a:solidFill>
                  <a:srgbClr val="FFFFFF"/>
                </a:solidFill>
                <a:latin typeface="Noto Sans CJK JP Regular"/>
                <a:cs typeface="Noto Sans CJK JP Regular"/>
              </a:rPr>
              <a:t>或</a:t>
            </a:r>
            <a:r>
              <a:rPr dirty="0" sz="2800" spc="100">
                <a:solidFill>
                  <a:srgbClr val="FFFFFF"/>
                </a:solidFill>
                <a:latin typeface="Noto Sans CJK JP Regular"/>
                <a:cs typeface="Noto Sans CJK JP Regular"/>
              </a:rPr>
              <a:t>者</a:t>
            </a:r>
            <a:r>
              <a:rPr dirty="0" sz="2800" spc="110">
                <a:solidFill>
                  <a:srgbClr val="FFFFFF"/>
                </a:solidFill>
                <a:latin typeface="Noto Sans CJK JP Regular"/>
                <a:cs typeface="Noto Sans CJK JP Regular"/>
              </a:rPr>
              <a:t>直</a:t>
            </a:r>
            <a:r>
              <a:rPr dirty="0" sz="2800" spc="100">
                <a:solidFill>
                  <a:srgbClr val="FFFFFF"/>
                </a:solidFill>
                <a:latin typeface="Noto Sans CJK JP Regular"/>
                <a:cs typeface="Noto Sans CJK JP Regular"/>
              </a:rPr>
              <a:t>接</a:t>
            </a:r>
            <a:r>
              <a:rPr dirty="0" sz="2800" spc="110">
                <a:solidFill>
                  <a:srgbClr val="FFFFFF"/>
                </a:solidFill>
                <a:latin typeface="Noto Sans CJK JP Regular"/>
                <a:cs typeface="Noto Sans CJK JP Regular"/>
              </a:rPr>
              <a:t>使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用</a:t>
            </a:r>
            <a:endParaRPr sz="2800">
              <a:latin typeface="Noto Sans CJK JP Regular"/>
              <a:cs typeface="Noto Sans CJK JP Regular"/>
            </a:endParaRPr>
          </a:p>
          <a:p>
            <a:pPr marL="12700">
              <a:lnSpc>
                <a:spcPts val="3329"/>
              </a:lnSpc>
            </a:pPr>
            <a:r>
              <a:rPr dirty="0" sz="2800" spc="95" b="1">
                <a:solidFill>
                  <a:srgbClr val="FFFFFF"/>
                </a:solidFill>
                <a:latin typeface="Times New Roman"/>
                <a:cs typeface="Times New Roman"/>
              </a:rPr>
              <a:t>_eventDispatcher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48255" y="4343400"/>
            <a:ext cx="9087612" cy="937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97305" y="691641"/>
            <a:ext cx="68154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4">
                <a:solidFill>
                  <a:srgbClr val="33B5EF"/>
                </a:solidFill>
                <a:latin typeface="Trebuchet MS"/>
                <a:cs typeface="Trebuchet MS"/>
              </a:rPr>
              <a:t>Cocos2d-x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的</a:t>
            </a:r>
            <a:r>
              <a:rPr dirty="0" sz="4800" spc="-25">
                <a:solidFill>
                  <a:srgbClr val="33B5EF"/>
                </a:solidFill>
                <a:latin typeface="Noto Sans CJK JP Regular"/>
                <a:cs typeface="Noto Sans CJK JP Regular"/>
              </a:rPr>
              <a:t>事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件</a:t>
            </a:r>
            <a:r>
              <a:rPr dirty="0" sz="4800" spc="-25">
                <a:solidFill>
                  <a:srgbClr val="33B5EF"/>
                </a:solidFill>
                <a:latin typeface="Noto Sans CJK JP Regular"/>
                <a:cs typeface="Noto Sans CJK JP Regular"/>
              </a:rPr>
              <a:t>分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发机制</a:t>
            </a:r>
            <a:endParaRPr sz="48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3266" y="1653031"/>
            <a:ext cx="855980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然后我们使用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2800" spc="-45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00" b="1">
                <a:solidFill>
                  <a:srgbClr val="FFFFFF"/>
                </a:solidFill>
                <a:latin typeface="Times New Roman"/>
                <a:cs typeface="Times New Roman"/>
              </a:rPr>
              <a:t>re</a:t>
            </a:r>
            <a:r>
              <a:rPr dirty="0" sz="2800" spc="-45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800" spc="-4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800" spc="-4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 spc="-45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dirty="0" sz="2800" spc="-4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dirty="0" sz="2800" spc="-4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函数创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建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一个</a:t>
            </a:r>
            <a:r>
              <a:rPr dirty="0" sz="2800" spc="10">
                <a:solidFill>
                  <a:srgbClr val="FFFFFF"/>
                </a:solidFill>
                <a:latin typeface="Noto Sans CJK JP Regular"/>
                <a:cs typeface="Noto Sans CJK JP Regular"/>
              </a:rPr>
              <a:t>单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点触</a:t>
            </a:r>
            <a:r>
              <a:rPr dirty="0" sz="2800" spc="10">
                <a:solidFill>
                  <a:srgbClr val="FFFFFF"/>
                </a:solidFill>
                <a:latin typeface="Noto Sans CJK JP Regular"/>
                <a:cs typeface="Noto Sans CJK JP Regular"/>
              </a:rPr>
              <a:t>摸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的监</a:t>
            </a:r>
            <a:r>
              <a:rPr dirty="0" sz="2800" spc="10">
                <a:solidFill>
                  <a:srgbClr val="FFFFFF"/>
                </a:solidFill>
                <a:latin typeface="Noto Sans CJK JP Regular"/>
                <a:cs typeface="Noto Sans CJK JP Regular"/>
              </a:rPr>
              <a:t>听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器</a:t>
            </a:r>
            <a:endParaRPr sz="2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dirty="0" sz="2800" spc="-60" b="1">
                <a:solidFill>
                  <a:srgbClr val="FFFFFF"/>
                </a:solidFill>
                <a:latin typeface="Times New Roman"/>
                <a:cs typeface="Times New Roman"/>
              </a:rPr>
              <a:t>EventListenerTouchOneByOne</a:t>
            </a:r>
            <a:r>
              <a:rPr dirty="0" sz="2800" spc="-60">
                <a:solidFill>
                  <a:srgbClr val="FFFFFF"/>
                </a:solidFill>
                <a:latin typeface="Noto Sans CJK JP Regular"/>
                <a:cs typeface="Noto Sans CJK JP Regular"/>
              </a:rPr>
              <a:t>：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3266" y="3717163"/>
            <a:ext cx="57181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再将具体的事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件和其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响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应函数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绑</a:t>
            </a:r>
            <a:r>
              <a:rPr dirty="0" sz="2800" spc="30">
                <a:solidFill>
                  <a:srgbClr val="FFFFFF"/>
                </a:solidFill>
                <a:latin typeface="Noto Sans CJK JP Regular"/>
                <a:cs typeface="Noto Sans CJK JP Regular"/>
              </a:rPr>
              <a:t>定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：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3266" y="5548376"/>
            <a:ext cx="55295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44195" algn="l"/>
              </a:tabLst>
            </a:pP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响应函数的编写方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式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后面会提到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84960" y="2953511"/>
            <a:ext cx="9761220" cy="4130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72767" y="4466844"/>
            <a:ext cx="9087612" cy="923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84808" y="739851"/>
            <a:ext cx="6814184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4">
                <a:solidFill>
                  <a:srgbClr val="33B5EF"/>
                </a:solidFill>
                <a:latin typeface="Trebuchet MS"/>
                <a:cs typeface="Trebuchet MS"/>
              </a:rPr>
              <a:t>Cocos2d-x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的</a:t>
            </a:r>
            <a:r>
              <a:rPr dirty="0" sz="4800" spc="-30">
                <a:solidFill>
                  <a:srgbClr val="33B5EF"/>
                </a:solidFill>
                <a:latin typeface="Noto Sans CJK JP Regular"/>
                <a:cs typeface="Noto Sans CJK JP Regular"/>
              </a:rPr>
              <a:t>事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件</a:t>
            </a:r>
            <a:r>
              <a:rPr dirty="0" sz="4800" spc="-30">
                <a:solidFill>
                  <a:srgbClr val="33B5EF"/>
                </a:solidFill>
                <a:latin typeface="Noto Sans CJK JP Regular"/>
                <a:cs typeface="Noto Sans CJK JP Regular"/>
              </a:rPr>
              <a:t>分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发</a:t>
            </a:r>
            <a:r>
              <a:rPr dirty="0" sz="4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机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制</a:t>
            </a:r>
            <a:endParaRPr sz="48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84808" y="739851"/>
            <a:ext cx="6814184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4">
                <a:solidFill>
                  <a:srgbClr val="33B5EF"/>
                </a:solidFill>
                <a:latin typeface="Trebuchet MS"/>
                <a:cs typeface="Trebuchet MS"/>
              </a:rPr>
              <a:t>Cocos2d-x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的</a:t>
            </a:r>
            <a:r>
              <a:rPr dirty="0" sz="4800" spc="-30">
                <a:solidFill>
                  <a:srgbClr val="33B5EF"/>
                </a:solidFill>
                <a:latin typeface="Noto Sans CJK JP Regular"/>
                <a:cs typeface="Noto Sans CJK JP Regular"/>
              </a:rPr>
              <a:t>事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件</a:t>
            </a:r>
            <a:r>
              <a:rPr dirty="0" sz="4800" spc="-30">
                <a:solidFill>
                  <a:srgbClr val="33B5EF"/>
                </a:solidFill>
                <a:latin typeface="Noto Sans CJK JP Regular"/>
                <a:cs typeface="Noto Sans CJK JP Regular"/>
              </a:rPr>
              <a:t>分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发</a:t>
            </a:r>
            <a:r>
              <a:rPr dirty="0" sz="4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机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制</a:t>
            </a:r>
            <a:endParaRPr sz="4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3011" y="1621281"/>
            <a:ext cx="10196195" cy="3433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144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监听器配置好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后，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在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事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件分发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器</a:t>
            </a:r>
            <a:r>
              <a:rPr dirty="0" sz="2800" spc="20">
                <a:solidFill>
                  <a:srgbClr val="FFFFFF"/>
                </a:solidFill>
                <a:latin typeface="Noto Sans CJK JP Regular"/>
                <a:cs typeface="Noto Sans CJK JP Regular"/>
              </a:rPr>
              <a:t>中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，添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加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触摸监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听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器及其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相 </a:t>
            </a:r>
            <a:r>
              <a:rPr dirty="0" sz="2800" spc="100">
                <a:solidFill>
                  <a:srgbClr val="FFFFFF"/>
                </a:solidFill>
                <a:latin typeface="Noto Sans CJK JP Regular"/>
                <a:cs typeface="Noto Sans CJK JP Regular"/>
              </a:rPr>
              <a:t>应的绑定</a:t>
            </a:r>
            <a:r>
              <a:rPr dirty="0" sz="2800" spc="90" b="1">
                <a:solidFill>
                  <a:srgbClr val="FFFFFF"/>
                </a:solidFill>
                <a:latin typeface="Times New Roman"/>
                <a:cs typeface="Times New Roman"/>
              </a:rPr>
              <a:t>Sprite</a:t>
            </a:r>
            <a:r>
              <a:rPr dirty="0" sz="2800" spc="90">
                <a:solidFill>
                  <a:srgbClr val="FFFFFF"/>
                </a:solidFill>
                <a:latin typeface="Noto Sans CJK JP Regular"/>
                <a:cs typeface="Noto Sans CJK JP Regular"/>
              </a:rPr>
              <a:t>：</a:t>
            </a:r>
            <a:endParaRPr sz="2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2430"/>
              </a:spcBef>
            </a:pPr>
            <a:r>
              <a:rPr dirty="0" sz="2800" spc="105">
                <a:solidFill>
                  <a:srgbClr val="FFFFFF"/>
                </a:solidFill>
                <a:latin typeface="Noto Sans CJK JP Regular"/>
                <a:cs typeface="Noto Sans CJK JP Regular"/>
              </a:rPr>
              <a:t>需要重复使用某</a:t>
            </a:r>
            <a:r>
              <a:rPr dirty="0" sz="2800" spc="90">
                <a:solidFill>
                  <a:srgbClr val="FFFFFF"/>
                </a:solidFill>
                <a:latin typeface="Noto Sans CJK JP Regular"/>
                <a:cs typeface="Noto Sans CJK JP Regular"/>
              </a:rPr>
              <a:t>个</a:t>
            </a:r>
            <a:r>
              <a:rPr dirty="0" sz="2800" spc="100" b="1">
                <a:solidFill>
                  <a:srgbClr val="FFFFFF"/>
                </a:solidFill>
                <a:latin typeface="Times New Roman"/>
                <a:cs typeface="Times New Roman"/>
              </a:rPr>
              <a:t>listener</a:t>
            </a:r>
            <a:r>
              <a:rPr dirty="0" sz="2800" spc="100">
                <a:solidFill>
                  <a:srgbClr val="FFFFFF"/>
                </a:solidFill>
                <a:latin typeface="Noto Sans CJK JP Regular"/>
                <a:cs typeface="Noto Sans CJK JP Regular"/>
              </a:rPr>
              <a:t>时要调</a:t>
            </a:r>
            <a:r>
              <a:rPr dirty="0" sz="2800" spc="105">
                <a:solidFill>
                  <a:srgbClr val="FFFFFF"/>
                </a:solidFill>
                <a:latin typeface="Noto Sans CJK JP Regular"/>
                <a:cs typeface="Noto Sans CJK JP Regular"/>
              </a:rPr>
              <a:t>用</a:t>
            </a:r>
            <a:r>
              <a:rPr dirty="0" sz="2800" spc="105" b="1">
                <a:solidFill>
                  <a:srgbClr val="FFFFFF"/>
                </a:solidFill>
                <a:latin typeface="Times New Roman"/>
                <a:cs typeface="Times New Roman"/>
              </a:rPr>
              <a:t>clone</a:t>
            </a:r>
            <a:r>
              <a:rPr dirty="0" sz="2800" spc="100">
                <a:solidFill>
                  <a:srgbClr val="FFFFFF"/>
                </a:solidFill>
                <a:latin typeface="Noto Sans CJK JP Regular"/>
                <a:cs typeface="Noto Sans CJK JP Regular"/>
              </a:rPr>
              <a:t>函数，</a:t>
            </a:r>
            <a:r>
              <a:rPr dirty="0" sz="2800" spc="105">
                <a:solidFill>
                  <a:srgbClr val="FFFFFF"/>
                </a:solidFill>
                <a:latin typeface="Noto Sans CJK JP Regular"/>
                <a:cs typeface="Noto Sans CJK JP Regular"/>
              </a:rPr>
              <a:t>因为用</a:t>
            </a:r>
            <a:endParaRPr sz="2800">
              <a:latin typeface="Noto Sans CJK JP Regular"/>
              <a:cs typeface="Noto Sans CJK JP Regular"/>
            </a:endParaRPr>
          </a:p>
          <a:p>
            <a:pPr marL="12700" marR="168275">
              <a:lnSpc>
                <a:spcPct val="99900"/>
              </a:lnSpc>
              <a:tabLst>
                <a:tab pos="6112510" algn="l"/>
                <a:tab pos="7011670" algn="l"/>
              </a:tabLst>
            </a:pPr>
            <a:r>
              <a:rPr dirty="0" sz="2800" spc="35" b="1">
                <a:solidFill>
                  <a:srgbClr val="FFFFFF"/>
                </a:solidFill>
                <a:latin typeface="Times New Roman"/>
                <a:cs typeface="Times New Roman"/>
              </a:rPr>
              <a:t>addEventListenerWithSceneGraphPriority	</a:t>
            </a:r>
            <a:r>
              <a:rPr dirty="0" sz="2800" spc="-10">
                <a:solidFill>
                  <a:srgbClr val="FFFFFF"/>
                </a:solidFill>
                <a:latin typeface="Noto Sans CJK JP Regular"/>
                <a:cs typeface="Noto Sans CJK JP Regular"/>
              </a:rPr>
              <a:t>或者 </a:t>
            </a:r>
            <a:r>
              <a:rPr dirty="0" sz="2800" spc="7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800" spc="70" b="1">
                <a:solidFill>
                  <a:srgbClr val="FFFFFF"/>
                </a:solidFill>
                <a:latin typeface="Times New Roman"/>
                <a:cs typeface="Times New Roman"/>
              </a:rPr>
              <a:t>dd</a:t>
            </a:r>
            <a:r>
              <a:rPr dirty="0" sz="2800" spc="55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 spc="70" b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2800" spc="55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 spc="7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800" spc="7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800" spc="55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z="2800" spc="6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2800" spc="65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10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800" spc="5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 spc="6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2800" spc="5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 spc="35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800" spc="-165" b="1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z="2800" spc="-110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2800" spc="-6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800" spc="45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z="2800" spc="35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z="2800" spc="50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2800" spc="35" b="1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dirty="0" sz="2800" spc="-95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 spc="-85" b="1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2800" spc="-12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800" spc="225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800" spc="23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2800" spc="-4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240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800" spc="29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800" spc="-4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方法添加监听</a:t>
            </a:r>
            <a:r>
              <a:rPr dirty="0" sz="2800" spc="-20">
                <a:solidFill>
                  <a:srgbClr val="FFFFFF"/>
                </a:solidFill>
                <a:latin typeface="Noto Sans CJK JP Regular"/>
                <a:cs typeface="Noto Sans CJK JP Regular"/>
              </a:rPr>
              <a:t>时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，会对监 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听器添加已注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册标</a:t>
            </a:r>
            <a:r>
              <a:rPr dirty="0" sz="2800" spc="15">
                <a:solidFill>
                  <a:srgbClr val="FFFFFF"/>
                </a:solidFill>
                <a:latin typeface="Noto Sans CJK JP Regular"/>
                <a:cs typeface="Noto Sans CJK JP Regular"/>
              </a:rPr>
              <a:t>记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使其不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能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被添加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多</a:t>
            </a:r>
            <a:r>
              <a:rPr dirty="0" sz="2800" spc="10">
                <a:solidFill>
                  <a:srgbClr val="FFFFFF"/>
                </a:solidFill>
                <a:latin typeface="Noto Sans CJK JP Regular"/>
                <a:cs typeface="Noto Sans CJK JP Regular"/>
              </a:rPr>
              <a:t>次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：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14272" y="2691383"/>
            <a:ext cx="10009632" cy="274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49908" y="5218176"/>
            <a:ext cx="9643872" cy="690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1560" y="1680717"/>
            <a:ext cx="21564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移除监听器：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5585" y="4312411"/>
            <a:ext cx="10069830" cy="1303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17220">
              <a:lnSpc>
                <a:spcPct val="998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需要注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意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的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是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使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用</a:t>
            </a:r>
            <a:r>
              <a:rPr dirty="0" sz="2800" spc="70" b="1">
                <a:solidFill>
                  <a:srgbClr val="FFFFFF"/>
                </a:solidFill>
                <a:latin typeface="Times New Roman"/>
                <a:cs typeface="Times New Roman"/>
              </a:rPr>
              <a:t>removeAllEventListeners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的时候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该节 点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的所有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的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监听将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被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移</a:t>
            </a:r>
            <a:r>
              <a:rPr dirty="0" sz="2800" spc="30">
                <a:solidFill>
                  <a:srgbClr val="FFFFFF"/>
                </a:solidFill>
                <a:latin typeface="Noto Sans CJK JP Regular"/>
                <a:cs typeface="Noto Sans CJK JP Regular"/>
              </a:rPr>
              <a:t>除</a:t>
            </a:r>
            <a:r>
              <a:rPr dirty="0" sz="2800" spc="10">
                <a:solidFill>
                  <a:srgbClr val="FFFFF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之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后菜单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也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不能响</a:t>
            </a:r>
            <a:r>
              <a:rPr dirty="0" sz="2800" spc="15">
                <a:solidFill>
                  <a:srgbClr val="FFFFFF"/>
                </a:solidFill>
                <a:latin typeface="Noto Sans CJK JP Regular"/>
                <a:cs typeface="Noto Sans CJK JP Regular"/>
              </a:rPr>
              <a:t>应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因为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它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也需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要 </a:t>
            </a:r>
            <a:r>
              <a:rPr dirty="0" sz="2800" spc="-10">
                <a:solidFill>
                  <a:srgbClr val="FFFFFF"/>
                </a:solidFill>
                <a:latin typeface="Noto Sans CJK JP Regular"/>
                <a:cs typeface="Noto Sans CJK JP Regular"/>
              </a:rPr>
              <a:t>接受触摸事件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。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78379" y="2542032"/>
            <a:ext cx="7213092" cy="1501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84808" y="739851"/>
            <a:ext cx="6814184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4">
                <a:solidFill>
                  <a:srgbClr val="33B5EF"/>
                </a:solidFill>
                <a:latin typeface="Trebuchet MS"/>
                <a:cs typeface="Trebuchet MS"/>
              </a:rPr>
              <a:t>Cocos2d-x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的</a:t>
            </a:r>
            <a:r>
              <a:rPr dirty="0" sz="4800" spc="-30">
                <a:solidFill>
                  <a:srgbClr val="33B5EF"/>
                </a:solidFill>
                <a:latin typeface="Noto Sans CJK JP Regular"/>
                <a:cs typeface="Noto Sans CJK JP Regular"/>
              </a:rPr>
              <a:t>事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件</a:t>
            </a:r>
            <a:r>
              <a:rPr dirty="0" sz="4800" spc="-30">
                <a:solidFill>
                  <a:srgbClr val="33B5EF"/>
                </a:solidFill>
                <a:latin typeface="Noto Sans CJK JP Regular"/>
                <a:cs typeface="Noto Sans CJK JP Regular"/>
              </a:rPr>
              <a:t>分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发</a:t>
            </a:r>
            <a:r>
              <a:rPr dirty="0" sz="4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机</a:t>
            </a: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制</a:t>
            </a:r>
            <a:endParaRPr sz="48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316" y="548386"/>
            <a:ext cx="450024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编写事件响应函数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1110" y="1815845"/>
            <a:ext cx="84435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10">
                <a:solidFill>
                  <a:srgbClr val="FFFFFF"/>
                </a:solidFill>
                <a:latin typeface="Noto Sans CJK JP Regular"/>
                <a:cs typeface="Noto Sans CJK JP Regular"/>
              </a:rPr>
              <a:t>方法一：自定义响应函数，然后使</a:t>
            </a:r>
            <a:r>
              <a:rPr dirty="0" sz="2800" spc="-215">
                <a:solidFill>
                  <a:srgbClr val="FFFFFF"/>
                </a:solidFill>
                <a:latin typeface="Noto Sans CJK JP Regular"/>
                <a:cs typeface="Noto Sans CJK JP Regular"/>
              </a:rPr>
              <a:t>用</a:t>
            </a:r>
            <a:r>
              <a:rPr dirty="0" sz="2800" spc="-200" b="1">
                <a:solidFill>
                  <a:srgbClr val="FFFFFF"/>
                </a:solidFill>
                <a:latin typeface="Times New Roman"/>
                <a:cs typeface="Times New Roman"/>
              </a:rPr>
              <a:t>CC_CALLBACK_X</a:t>
            </a:r>
            <a:r>
              <a:rPr dirty="0" sz="2800" spc="-200">
                <a:solidFill>
                  <a:srgbClr val="FFFFFF"/>
                </a:solidFill>
                <a:latin typeface="Noto Sans CJK JP Regular"/>
                <a:cs typeface="Noto Sans CJK JP Regular"/>
              </a:rPr>
              <a:t>：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85088" y="2473451"/>
            <a:ext cx="10291571" cy="175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85088" y="5085588"/>
            <a:ext cx="10369296" cy="720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1110" y="4438853"/>
            <a:ext cx="96227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15">
                <a:solidFill>
                  <a:srgbClr val="FFFFFF"/>
                </a:solidFill>
                <a:latin typeface="Noto Sans CJK JP Regular"/>
                <a:cs typeface="Noto Sans CJK JP Regular"/>
              </a:rPr>
              <a:t>onTouchBegan</a:t>
            </a:r>
            <a:r>
              <a:rPr dirty="0" sz="2800" spc="-2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函数接收</a:t>
            </a:r>
            <a:r>
              <a:rPr dirty="0" sz="2800" spc="-22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两</a:t>
            </a:r>
            <a:r>
              <a:rPr dirty="0" sz="2800" spc="-2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个参数，回</a:t>
            </a:r>
            <a:r>
              <a:rPr dirty="0" sz="2800" spc="-22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调</a:t>
            </a:r>
            <a:r>
              <a:rPr dirty="0" sz="2800" spc="-2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函数使</a:t>
            </a:r>
            <a:r>
              <a:rPr dirty="0" sz="2800" spc="-2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用</a:t>
            </a:r>
            <a:r>
              <a:rPr dirty="0" sz="2800" spc="-200">
                <a:solidFill>
                  <a:srgbClr val="FFFFFF"/>
                </a:solidFill>
                <a:latin typeface="Noto Sans CJK JP Regular"/>
                <a:cs typeface="Noto Sans CJK JP Regular"/>
              </a:rPr>
              <a:t>CC_CALLBACK_2</a:t>
            </a:r>
            <a:endParaRPr sz="28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0755" y="2366772"/>
            <a:ext cx="367283" cy="9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00755" y="3902964"/>
            <a:ext cx="367283" cy="9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22092" y="2183891"/>
            <a:ext cx="170687" cy="4674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17520" y="2429255"/>
            <a:ext cx="1011935" cy="565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00755" y="2412492"/>
            <a:ext cx="1009015" cy="562610"/>
          </a:xfrm>
          <a:custGeom>
            <a:avLst/>
            <a:gdLst/>
            <a:ahLst/>
            <a:cxnLst/>
            <a:rect l="l" t="t" r="r" b="b"/>
            <a:pathLst>
              <a:path w="1009014" h="562610">
                <a:moveTo>
                  <a:pt x="728471" y="0"/>
                </a:moveTo>
                <a:lnTo>
                  <a:pt x="0" y="0"/>
                </a:lnTo>
                <a:lnTo>
                  <a:pt x="0" y="562102"/>
                </a:lnTo>
                <a:lnTo>
                  <a:pt x="728471" y="562102"/>
                </a:lnTo>
                <a:lnTo>
                  <a:pt x="773938" y="558419"/>
                </a:lnTo>
                <a:lnTo>
                  <a:pt x="817118" y="547751"/>
                </a:lnTo>
                <a:lnTo>
                  <a:pt x="857249" y="530733"/>
                </a:lnTo>
                <a:lnTo>
                  <a:pt x="894080" y="507873"/>
                </a:lnTo>
                <a:lnTo>
                  <a:pt x="926719" y="479806"/>
                </a:lnTo>
                <a:lnTo>
                  <a:pt x="954658" y="447040"/>
                </a:lnTo>
                <a:lnTo>
                  <a:pt x="977519" y="410210"/>
                </a:lnTo>
                <a:lnTo>
                  <a:pt x="994536" y="369950"/>
                </a:lnTo>
                <a:lnTo>
                  <a:pt x="1005078" y="326644"/>
                </a:lnTo>
                <a:lnTo>
                  <a:pt x="1008760" y="281050"/>
                </a:lnTo>
                <a:lnTo>
                  <a:pt x="1005078" y="235458"/>
                </a:lnTo>
                <a:lnTo>
                  <a:pt x="994536" y="192150"/>
                </a:lnTo>
                <a:lnTo>
                  <a:pt x="977519" y="151892"/>
                </a:lnTo>
                <a:lnTo>
                  <a:pt x="954658" y="115062"/>
                </a:lnTo>
                <a:lnTo>
                  <a:pt x="926719" y="82296"/>
                </a:lnTo>
                <a:lnTo>
                  <a:pt x="894080" y="54229"/>
                </a:lnTo>
                <a:lnTo>
                  <a:pt x="857249" y="31369"/>
                </a:lnTo>
                <a:lnTo>
                  <a:pt x="817118" y="14350"/>
                </a:lnTo>
                <a:lnTo>
                  <a:pt x="773938" y="3683"/>
                </a:lnTo>
                <a:lnTo>
                  <a:pt x="728471" y="0"/>
                </a:lnTo>
                <a:close/>
              </a:path>
            </a:pathLst>
          </a:custGeom>
          <a:solidFill>
            <a:srgbClr val="008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99103" y="2487167"/>
            <a:ext cx="426720" cy="4282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71747" y="2534792"/>
            <a:ext cx="287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85B7"/>
                </a:solidFill>
                <a:latin typeface="Trebuchet MS"/>
                <a:cs typeface="Trebuchet MS"/>
              </a:rPr>
              <a:t>01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17520" y="3968496"/>
            <a:ext cx="1011935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00755" y="3951732"/>
            <a:ext cx="1009015" cy="559435"/>
          </a:xfrm>
          <a:custGeom>
            <a:avLst/>
            <a:gdLst/>
            <a:ahLst/>
            <a:cxnLst/>
            <a:rect l="l" t="t" r="r" b="b"/>
            <a:pathLst>
              <a:path w="1009014" h="559435">
                <a:moveTo>
                  <a:pt x="728471" y="0"/>
                </a:moveTo>
                <a:lnTo>
                  <a:pt x="0" y="0"/>
                </a:lnTo>
                <a:lnTo>
                  <a:pt x="0" y="559181"/>
                </a:lnTo>
                <a:lnTo>
                  <a:pt x="728471" y="559181"/>
                </a:lnTo>
                <a:lnTo>
                  <a:pt x="773938" y="555498"/>
                </a:lnTo>
                <a:lnTo>
                  <a:pt x="817118" y="544957"/>
                </a:lnTo>
                <a:lnTo>
                  <a:pt x="857249" y="527939"/>
                </a:lnTo>
                <a:lnTo>
                  <a:pt x="894080" y="505206"/>
                </a:lnTo>
                <a:lnTo>
                  <a:pt x="926719" y="477266"/>
                </a:lnTo>
                <a:lnTo>
                  <a:pt x="954658" y="444754"/>
                </a:lnTo>
                <a:lnTo>
                  <a:pt x="977519" y="408051"/>
                </a:lnTo>
                <a:lnTo>
                  <a:pt x="994536" y="367919"/>
                </a:lnTo>
                <a:lnTo>
                  <a:pt x="1005078" y="324993"/>
                </a:lnTo>
                <a:lnTo>
                  <a:pt x="1008760" y="279527"/>
                </a:lnTo>
                <a:lnTo>
                  <a:pt x="1005078" y="234188"/>
                </a:lnTo>
                <a:lnTo>
                  <a:pt x="994536" y="191262"/>
                </a:lnTo>
                <a:lnTo>
                  <a:pt x="977519" y="151130"/>
                </a:lnTo>
                <a:lnTo>
                  <a:pt x="954658" y="114427"/>
                </a:lnTo>
                <a:lnTo>
                  <a:pt x="926719" y="81915"/>
                </a:lnTo>
                <a:lnTo>
                  <a:pt x="894080" y="53975"/>
                </a:lnTo>
                <a:lnTo>
                  <a:pt x="857249" y="31242"/>
                </a:lnTo>
                <a:lnTo>
                  <a:pt x="817118" y="14224"/>
                </a:lnTo>
                <a:lnTo>
                  <a:pt x="773938" y="3683"/>
                </a:lnTo>
                <a:lnTo>
                  <a:pt x="728471" y="0"/>
                </a:lnTo>
                <a:close/>
              </a:path>
            </a:pathLst>
          </a:custGeom>
          <a:solidFill>
            <a:srgbClr val="008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99103" y="4024884"/>
            <a:ext cx="426720" cy="426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571747" y="4071950"/>
            <a:ext cx="2882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85B7"/>
                </a:solidFill>
                <a:latin typeface="Trebuchet MS"/>
                <a:cs typeface="Trebuchet MS"/>
              </a:rPr>
              <a:t>0</a:t>
            </a:r>
            <a:r>
              <a:rPr dirty="0" sz="1800" spc="-20" b="1">
                <a:solidFill>
                  <a:srgbClr val="0085B7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30370" y="2429967"/>
            <a:ext cx="25006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事件分发与响应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30370" y="4015485"/>
            <a:ext cx="179323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音乐与音效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95816" y="1036319"/>
            <a:ext cx="466344" cy="114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454895" y="0"/>
            <a:ext cx="169164" cy="1429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07379" y="362711"/>
            <a:ext cx="3974591" cy="751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26479" y="358140"/>
            <a:ext cx="3133344" cy="8717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90615" y="345947"/>
            <a:ext cx="3971290" cy="748030"/>
          </a:xfrm>
          <a:custGeom>
            <a:avLst/>
            <a:gdLst/>
            <a:ahLst/>
            <a:cxnLst/>
            <a:rect l="l" t="t" r="r" b="b"/>
            <a:pathLst>
              <a:path w="3971290" h="748030">
                <a:moveTo>
                  <a:pt x="3971163" y="0"/>
                </a:moveTo>
                <a:lnTo>
                  <a:pt x="354203" y="0"/>
                </a:lnTo>
                <a:lnTo>
                  <a:pt x="306070" y="3428"/>
                </a:lnTo>
                <a:lnTo>
                  <a:pt x="259969" y="13335"/>
                </a:lnTo>
                <a:lnTo>
                  <a:pt x="216281" y="29337"/>
                </a:lnTo>
                <a:lnTo>
                  <a:pt x="175387" y="51053"/>
                </a:lnTo>
                <a:lnTo>
                  <a:pt x="137795" y="77977"/>
                </a:lnTo>
                <a:lnTo>
                  <a:pt x="103759" y="109474"/>
                </a:lnTo>
                <a:lnTo>
                  <a:pt x="73787" y="145414"/>
                </a:lnTo>
                <a:lnTo>
                  <a:pt x="48387" y="185165"/>
                </a:lnTo>
                <a:lnTo>
                  <a:pt x="27812" y="228346"/>
                </a:lnTo>
                <a:lnTo>
                  <a:pt x="12700" y="274574"/>
                </a:lnTo>
                <a:lnTo>
                  <a:pt x="3175" y="323214"/>
                </a:lnTo>
                <a:lnTo>
                  <a:pt x="0" y="373888"/>
                </a:lnTo>
                <a:lnTo>
                  <a:pt x="3175" y="424688"/>
                </a:lnTo>
                <a:lnTo>
                  <a:pt x="12700" y="473328"/>
                </a:lnTo>
                <a:lnTo>
                  <a:pt x="27812" y="519556"/>
                </a:lnTo>
                <a:lnTo>
                  <a:pt x="48387" y="562737"/>
                </a:lnTo>
                <a:lnTo>
                  <a:pt x="73787" y="602488"/>
                </a:lnTo>
                <a:lnTo>
                  <a:pt x="103759" y="638428"/>
                </a:lnTo>
                <a:lnTo>
                  <a:pt x="137795" y="669925"/>
                </a:lnTo>
                <a:lnTo>
                  <a:pt x="175387" y="696849"/>
                </a:lnTo>
                <a:lnTo>
                  <a:pt x="216281" y="718565"/>
                </a:lnTo>
                <a:lnTo>
                  <a:pt x="259969" y="734567"/>
                </a:lnTo>
                <a:lnTo>
                  <a:pt x="306070" y="744474"/>
                </a:lnTo>
                <a:lnTo>
                  <a:pt x="354203" y="747902"/>
                </a:lnTo>
                <a:lnTo>
                  <a:pt x="3971163" y="747902"/>
                </a:lnTo>
                <a:lnTo>
                  <a:pt x="3971163" y="0"/>
                </a:lnTo>
                <a:close/>
              </a:path>
            </a:pathLst>
          </a:custGeom>
          <a:solidFill>
            <a:srgbClr val="008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343015" y="409143"/>
            <a:ext cx="265684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">
                <a:latin typeface="Noto Sans CJK JP Regular"/>
                <a:cs typeface="Noto Sans CJK JP Regular"/>
              </a:rPr>
              <a:t>目 录 </a:t>
            </a:r>
            <a:r>
              <a:rPr dirty="0" spc="-440">
                <a:latin typeface="Trebuchet MS"/>
                <a:cs typeface="Trebuchet MS"/>
              </a:rPr>
              <a:t>/</a:t>
            </a:r>
            <a:r>
              <a:rPr dirty="0" spc="30">
                <a:latin typeface="Trebuchet MS"/>
                <a:cs typeface="Trebuchet MS"/>
              </a:rPr>
              <a:t> </a:t>
            </a:r>
            <a:r>
              <a:rPr dirty="0" spc="-20">
                <a:solidFill>
                  <a:srgbClr val="90DFFC"/>
                </a:solidFill>
                <a:latin typeface="Times New Roman"/>
                <a:cs typeface="Times New Roman"/>
              </a:rPr>
              <a:t>contents</a:t>
            </a:r>
          </a:p>
        </p:txBody>
      </p:sp>
      <p:sp>
        <p:nvSpPr>
          <p:cNvPr id="21" name="object 21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504" y="3060635"/>
            <a:ext cx="10034270" cy="3091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7200"/>
              </a:lnSpc>
              <a:spcBef>
                <a:spcPts val="100"/>
              </a:spcBef>
            </a:pP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C++11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特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性</a:t>
            </a:r>
            <a:r>
              <a:rPr dirty="0" sz="2800" spc="-160">
                <a:solidFill>
                  <a:srgbClr val="FFFFFF"/>
                </a:solidFill>
                <a:latin typeface="Trebuchet MS"/>
                <a:cs typeface="Trebuchet MS"/>
              </a:rPr>
              <a:t>std::bind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、</a:t>
            </a:r>
            <a:r>
              <a:rPr dirty="0" sz="2800" spc="-150">
                <a:solidFill>
                  <a:srgbClr val="FFFFFF"/>
                </a:solidFill>
                <a:latin typeface="Trebuchet MS"/>
                <a:cs typeface="Trebuchet MS"/>
              </a:rPr>
              <a:t>std::placeholders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，使得函数的绑定更</a:t>
            </a:r>
            <a:r>
              <a:rPr dirty="0" sz="28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为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方便 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详细可参考：</a:t>
            </a:r>
            <a:endParaRPr sz="2800">
              <a:latin typeface="Noto Sans Mono CJK JP Regular"/>
              <a:cs typeface="Noto Sans Mono CJK JP Regular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u="heavy" sz="2800" spc="-18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2"/>
              </a:rPr>
              <a:t>http://www.jellythink.com/archives/773</a:t>
            </a:r>
            <a:endParaRPr sz="2800">
              <a:latin typeface="Trebuchet MS"/>
              <a:cs typeface="Trebuchet MS"/>
            </a:endParaRPr>
          </a:p>
          <a:p>
            <a:pPr marL="12700" marR="468630">
              <a:lnSpc>
                <a:spcPct val="120000"/>
              </a:lnSpc>
            </a:pPr>
            <a:r>
              <a:rPr dirty="0" u="heavy" sz="2800" spc="-1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3"/>
              </a:rPr>
              <a:t>http://blog.csdn.net/sh15285118586/article/details/47148287 </a:t>
            </a:r>
            <a:r>
              <a:rPr dirty="0" sz="2800" spc="-145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dirty="0" u="heavy" sz="2800" spc="-1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4"/>
              </a:rPr>
              <a:t>http://shahdza.blog.51cto.com/2410787/1553051 </a:t>
            </a:r>
            <a:r>
              <a:rPr dirty="0" sz="2800" spc="-14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dirty="0" u="heavy" sz="2800" spc="-18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5"/>
              </a:rPr>
              <a:t>http://en.cppreference.com/w/cpp/utility/functional/placeholders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86580" y="550240"/>
            <a:ext cx="44183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75">
                <a:solidFill>
                  <a:srgbClr val="33B5EF"/>
                </a:solidFill>
                <a:latin typeface="Noto Sans CJK JP Regular"/>
                <a:cs typeface="Noto Sans CJK JP Regular"/>
              </a:rPr>
              <a:t>CC</a:t>
            </a:r>
            <a:r>
              <a:rPr dirty="0" sz="4400" spc="-60">
                <a:solidFill>
                  <a:srgbClr val="33B5EF"/>
                </a:solidFill>
                <a:latin typeface="Noto Sans CJK JP Regular"/>
                <a:cs typeface="Noto Sans CJK JP Regular"/>
              </a:rPr>
              <a:t>_</a:t>
            </a:r>
            <a:r>
              <a:rPr dirty="0" sz="4400" spc="290">
                <a:solidFill>
                  <a:srgbClr val="33B5EF"/>
                </a:solidFill>
                <a:latin typeface="Noto Sans CJK JP Regular"/>
                <a:cs typeface="Noto Sans CJK JP Regular"/>
              </a:rPr>
              <a:t>C</a:t>
            </a:r>
            <a:r>
              <a:rPr dirty="0" sz="4400" spc="260">
                <a:solidFill>
                  <a:srgbClr val="33B5EF"/>
                </a:solidFill>
                <a:latin typeface="Noto Sans CJK JP Regular"/>
                <a:cs typeface="Noto Sans CJK JP Regular"/>
              </a:rPr>
              <a:t>A</a:t>
            </a:r>
            <a:r>
              <a:rPr dirty="0" sz="440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LLB</a:t>
            </a:r>
            <a:r>
              <a:rPr dirty="0" sz="44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A</a:t>
            </a:r>
            <a:r>
              <a:rPr dirty="0" sz="4400" spc="-65">
                <a:solidFill>
                  <a:srgbClr val="33B5EF"/>
                </a:solidFill>
                <a:latin typeface="Noto Sans CJK JP Regular"/>
                <a:cs typeface="Noto Sans CJK JP Regular"/>
              </a:rPr>
              <a:t>CK_2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868" y="2057400"/>
            <a:ext cx="11431524" cy="839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4591" y="1399159"/>
            <a:ext cx="21469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是一个宏定义</a:t>
            </a:r>
            <a:endParaRPr sz="2800">
              <a:latin typeface="Noto Sans Mono CJK JP Regular"/>
              <a:cs typeface="Noto Sans Mono CJK JP Regula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3988" y="550240"/>
            <a:ext cx="450024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编写事件响应函数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9099" y="1633854"/>
            <a:ext cx="53644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30" b="1">
                <a:solidFill>
                  <a:srgbClr val="FFFFFF"/>
                </a:solidFill>
                <a:latin typeface="Times New Roman"/>
                <a:cs typeface="Times New Roman"/>
              </a:rPr>
              <a:t>//</a:t>
            </a:r>
            <a:r>
              <a:rPr dirty="0" sz="2800" spc="30">
                <a:solidFill>
                  <a:srgbClr val="FFFFFF"/>
                </a:solidFill>
                <a:latin typeface="Noto Sans CJK JP Regular"/>
                <a:cs typeface="Noto Sans CJK JP Regular"/>
              </a:rPr>
              <a:t>方法二：使用</a:t>
            </a:r>
            <a:r>
              <a:rPr dirty="0" sz="2800" spc="35" b="1">
                <a:solidFill>
                  <a:srgbClr val="FFFFFF"/>
                </a:solidFill>
                <a:latin typeface="Times New Roman"/>
                <a:cs typeface="Times New Roman"/>
              </a:rPr>
              <a:t>lambda</a:t>
            </a:r>
            <a:r>
              <a:rPr dirty="0" sz="2800" spc="25">
                <a:solidFill>
                  <a:srgbClr val="FFFFFF"/>
                </a:solidFill>
                <a:latin typeface="Noto Sans CJK JP Regular"/>
                <a:cs typeface="Noto Sans CJK JP Regular"/>
              </a:rPr>
              <a:t>函</a:t>
            </a:r>
            <a:r>
              <a:rPr dirty="0" sz="2800" spc="35">
                <a:solidFill>
                  <a:srgbClr val="FFFFFF"/>
                </a:solidFill>
                <a:latin typeface="Noto Sans CJK JP Regular"/>
                <a:cs typeface="Noto Sans CJK JP Regular"/>
              </a:rPr>
              <a:t>数表</a:t>
            </a:r>
            <a:r>
              <a:rPr dirty="0" sz="2800" spc="25">
                <a:solidFill>
                  <a:srgbClr val="FFFFFF"/>
                </a:solidFill>
                <a:latin typeface="Noto Sans CJK JP Regular"/>
                <a:cs typeface="Noto Sans CJK JP Regular"/>
              </a:rPr>
              <a:t>达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式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59823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07523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2668" y="2577083"/>
            <a:ext cx="11016996" cy="1894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845564"/>
            <a:ext cx="10369296" cy="3960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8200" y="1845564"/>
            <a:ext cx="10369550" cy="3961129"/>
          </a:xfrm>
          <a:custGeom>
            <a:avLst/>
            <a:gdLst/>
            <a:ahLst/>
            <a:cxnLst/>
            <a:rect l="l" t="t" r="r" b="b"/>
            <a:pathLst>
              <a:path w="10369550" h="3961129">
                <a:moveTo>
                  <a:pt x="0" y="660146"/>
                </a:moveTo>
                <a:lnTo>
                  <a:pt x="1650" y="612901"/>
                </a:lnTo>
                <a:lnTo>
                  <a:pt x="6553" y="566674"/>
                </a:lnTo>
                <a:lnTo>
                  <a:pt x="14579" y="521462"/>
                </a:lnTo>
                <a:lnTo>
                  <a:pt x="25628" y="477393"/>
                </a:lnTo>
                <a:lnTo>
                  <a:pt x="39573" y="434466"/>
                </a:lnTo>
                <a:lnTo>
                  <a:pt x="56324" y="392938"/>
                </a:lnTo>
                <a:lnTo>
                  <a:pt x="75742" y="352806"/>
                </a:lnTo>
                <a:lnTo>
                  <a:pt x="97739" y="314198"/>
                </a:lnTo>
                <a:lnTo>
                  <a:pt x="122186" y="277368"/>
                </a:lnTo>
                <a:lnTo>
                  <a:pt x="148996" y="242315"/>
                </a:lnTo>
                <a:lnTo>
                  <a:pt x="178028" y="209169"/>
                </a:lnTo>
                <a:lnTo>
                  <a:pt x="209194" y="178053"/>
                </a:lnTo>
                <a:lnTo>
                  <a:pt x="242354" y="148971"/>
                </a:lnTo>
                <a:lnTo>
                  <a:pt x="277431" y="122174"/>
                </a:lnTo>
                <a:lnTo>
                  <a:pt x="314286" y="97789"/>
                </a:lnTo>
                <a:lnTo>
                  <a:pt x="352818" y="75691"/>
                </a:lnTo>
                <a:lnTo>
                  <a:pt x="392925" y="56261"/>
                </a:lnTo>
                <a:lnTo>
                  <a:pt x="434466" y="39624"/>
                </a:lnTo>
                <a:lnTo>
                  <a:pt x="477393" y="25653"/>
                </a:lnTo>
                <a:lnTo>
                  <a:pt x="521462" y="14605"/>
                </a:lnTo>
                <a:lnTo>
                  <a:pt x="566801" y="6603"/>
                </a:lnTo>
                <a:lnTo>
                  <a:pt x="613029" y="1650"/>
                </a:lnTo>
                <a:lnTo>
                  <a:pt x="660146" y="0"/>
                </a:lnTo>
                <a:lnTo>
                  <a:pt x="9708896" y="0"/>
                </a:lnTo>
                <a:lnTo>
                  <a:pt x="9756013" y="1650"/>
                </a:lnTo>
                <a:lnTo>
                  <a:pt x="9802368" y="6603"/>
                </a:lnTo>
                <a:lnTo>
                  <a:pt x="9847580" y="14605"/>
                </a:lnTo>
                <a:lnTo>
                  <a:pt x="9891649" y="25653"/>
                </a:lnTo>
                <a:lnTo>
                  <a:pt x="9934575" y="39624"/>
                </a:lnTo>
                <a:lnTo>
                  <a:pt x="9976104" y="56261"/>
                </a:lnTo>
                <a:lnTo>
                  <a:pt x="10016236" y="75691"/>
                </a:lnTo>
                <a:lnTo>
                  <a:pt x="10054717" y="97789"/>
                </a:lnTo>
                <a:lnTo>
                  <a:pt x="10091674" y="122174"/>
                </a:lnTo>
                <a:lnTo>
                  <a:pt x="10126726" y="148971"/>
                </a:lnTo>
                <a:lnTo>
                  <a:pt x="10159873" y="178053"/>
                </a:lnTo>
                <a:lnTo>
                  <a:pt x="10190988" y="209169"/>
                </a:lnTo>
                <a:lnTo>
                  <a:pt x="10220071" y="242315"/>
                </a:lnTo>
                <a:lnTo>
                  <a:pt x="10246868" y="277368"/>
                </a:lnTo>
                <a:lnTo>
                  <a:pt x="10271252" y="314198"/>
                </a:lnTo>
                <a:lnTo>
                  <a:pt x="10293350" y="352806"/>
                </a:lnTo>
                <a:lnTo>
                  <a:pt x="10312781" y="392938"/>
                </a:lnTo>
                <a:lnTo>
                  <a:pt x="10329418" y="434466"/>
                </a:lnTo>
                <a:lnTo>
                  <a:pt x="10343388" y="477393"/>
                </a:lnTo>
                <a:lnTo>
                  <a:pt x="10354437" y="521462"/>
                </a:lnTo>
                <a:lnTo>
                  <a:pt x="10362438" y="566674"/>
                </a:lnTo>
                <a:lnTo>
                  <a:pt x="10367391" y="612901"/>
                </a:lnTo>
                <a:lnTo>
                  <a:pt x="10369042" y="660146"/>
                </a:lnTo>
                <a:lnTo>
                  <a:pt x="10369042" y="3300476"/>
                </a:lnTo>
                <a:lnTo>
                  <a:pt x="10367391" y="3347720"/>
                </a:lnTo>
                <a:lnTo>
                  <a:pt x="10362438" y="3393948"/>
                </a:lnTo>
                <a:lnTo>
                  <a:pt x="10354437" y="3439160"/>
                </a:lnTo>
                <a:lnTo>
                  <a:pt x="10343388" y="3483229"/>
                </a:lnTo>
                <a:lnTo>
                  <a:pt x="10329418" y="3526154"/>
                </a:lnTo>
                <a:lnTo>
                  <a:pt x="10312781" y="3567684"/>
                </a:lnTo>
                <a:lnTo>
                  <a:pt x="10293350" y="3607816"/>
                </a:lnTo>
                <a:lnTo>
                  <a:pt x="10271252" y="3646424"/>
                </a:lnTo>
                <a:lnTo>
                  <a:pt x="10246868" y="3683254"/>
                </a:lnTo>
                <a:lnTo>
                  <a:pt x="10220071" y="3718305"/>
                </a:lnTo>
                <a:lnTo>
                  <a:pt x="10190988" y="3751453"/>
                </a:lnTo>
                <a:lnTo>
                  <a:pt x="10159873" y="3782618"/>
                </a:lnTo>
                <a:lnTo>
                  <a:pt x="10126726" y="3811651"/>
                </a:lnTo>
                <a:lnTo>
                  <a:pt x="10091674" y="3838448"/>
                </a:lnTo>
                <a:lnTo>
                  <a:pt x="10054717" y="3862895"/>
                </a:lnTo>
                <a:lnTo>
                  <a:pt x="10016236" y="3884891"/>
                </a:lnTo>
                <a:lnTo>
                  <a:pt x="9976104" y="3904310"/>
                </a:lnTo>
                <a:lnTo>
                  <a:pt x="9934575" y="3921048"/>
                </a:lnTo>
                <a:lnTo>
                  <a:pt x="9891649" y="3934993"/>
                </a:lnTo>
                <a:lnTo>
                  <a:pt x="9847580" y="3946042"/>
                </a:lnTo>
                <a:lnTo>
                  <a:pt x="9802368" y="3954068"/>
                </a:lnTo>
                <a:lnTo>
                  <a:pt x="9756013" y="3958958"/>
                </a:lnTo>
                <a:lnTo>
                  <a:pt x="9708896" y="3960622"/>
                </a:lnTo>
                <a:lnTo>
                  <a:pt x="660146" y="3960622"/>
                </a:lnTo>
                <a:lnTo>
                  <a:pt x="613029" y="3958958"/>
                </a:lnTo>
                <a:lnTo>
                  <a:pt x="566801" y="3954068"/>
                </a:lnTo>
                <a:lnTo>
                  <a:pt x="521462" y="3946042"/>
                </a:lnTo>
                <a:lnTo>
                  <a:pt x="477393" y="3934993"/>
                </a:lnTo>
                <a:lnTo>
                  <a:pt x="434466" y="3921048"/>
                </a:lnTo>
                <a:lnTo>
                  <a:pt x="392925" y="3904310"/>
                </a:lnTo>
                <a:lnTo>
                  <a:pt x="352818" y="3884891"/>
                </a:lnTo>
                <a:lnTo>
                  <a:pt x="314286" y="3862895"/>
                </a:lnTo>
                <a:lnTo>
                  <a:pt x="277431" y="3838448"/>
                </a:lnTo>
                <a:lnTo>
                  <a:pt x="242354" y="3811651"/>
                </a:lnTo>
                <a:lnTo>
                  <a:pt x="209194" y="3782618"/>
                </a:lnTo>
                <a:lnTo>
                  <a:pt x="178028" y="3751453"/>
                </a:lnTo>
                <a:lnTo>
                  <a:pt x="148996" y="3718305"/>
                </a:lnTo>
                <a:lnTo>
                  <a:pt x="122186" y="3683254"/>
                </a:lnTo>
                <a:lnTo>
                  <a:pt x="97739" y="3646424"/>
                </a:lnTo>
                <a:lnTo>
                  <a:pt x="75742" y="3607816"/>
                </a:lnTo>
                <a:lnTo>
                  <a:pt x="56324" y="3567684"/>
                </a:lnTo>
                <a:lnTo>
                  <a:pt x="39573" y="3526154"/>
                </a:lnTo>
                <a:lnTo>
                  <a:pt x="25628" y="3483229"/>
                </a:lnTo>
                <a:lnTo>
                  <a:pt x="14579" y="3439160"/>
                </a:lnTo>
                <a:lnTo>
                  <a:pt x="6553" y="3393948"/>
                </a:lnTo>
                <a:lnTo>
                  <a:pt x="1650" y="3347720"/>
                </a:lnTo>
                <a:lnTo>
                  <a:pt x="0" y="3300476"/>
                </a:lnTo>
                <a:lnTo>
                  <a:pt x="0" y="660146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8535" y="549021"/>
            <a:ext cx="582295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33B5EF"/>
                </a:solidFill>
                <a:latin typeface="Noto Sans CJK JP Regular"/>
                <a:cs typeface="Noto Sans CJK JP Regular"/>
              </a:rPr>
              <a:t>事件监听器的</a:t>
            </a:r>
            <a:r>
              <a:rPr dirty="0" sz="4800" spc="-85">
                <a:solidFill>
                  <a:srgbClr val="33B5EF"/>
                </a:solidFill>
                <a:latin typeface="Trebuchet MS"/>
                <a:cs typeface="Trebuchet MS"/>
              </a:rPr>
              <a:t>5</a:t>
            </a:r>
            <a:r>
              <a:rPr dirty="0" sz="4800" spc="-85">
                <a:solidFill>
                  <a:srgbClr val="33B5EF"/>
                </a:solidFill>
                <a:latin typeface="Noto Sans CJK JP Regular"/>
                <a:cs typeface="Noto Sans CJK JP Regular"/>
              </a:rPr>
              <a:t>种类型</a:t>
            </a:r>
            <a:endParaRPr sz="4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1110" y="2053285"/>
            <a:ext cx="8377555" cy="3378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55">
                <a:solidFill>
                  <a:srgbClr val="33B5EF"/>
                </a:solidFill>
                <a:latin typeface="Noto Sans CJK JP Regular"/>
                <a:cs typeface="Noto Sans CJK JP Regular"/>
              </a:rPr>
              <a:t>EventListenerTouch</a:t>
            </a:r>
            <a:r>
              <a:rPr dirty="0" sz="2800" spc="14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5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响应触摸事件</a:t>
            </a:r>
            <a:endParaRPr sz="2800">
              <a:latin typeface="Noto Sans CJK JP Regular"/>
              <a:cs typeface="Noto Sans CJK JP Regular"/>
            </a:endParaRPr>
          </a:p>
          <a:p>
            <a:pPr marL="469265" indent="-456565">
              <a:lnSpc>
                <a:spcPct val="100000"/>
              </a:lnSpc>
              <a:spcBef>
                <a:spcPts val="24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25">
                <a:solidFill>
                  <a:srgbClr val="33B5EF"/>
                </a:solidFill>
                <a:latin typeface="Noto Sans CJK JP Regular"/>
                <a:cs typeface="Noto Sans CJK JP Regular"/>
              </a:rPr>
              <a:t>EventListenerKeyboard</a:t>
            </a:r>
            <a:r>
              <a:rPr dirty="0" sz="2800" spc="13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 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响应键盘事件</a:t>
            </a:r>
            <a:endParaRPr sz="2800">
              <a:latin typeface="Noto Sans CJK JP Regular"/>
              <a:cs typeface="Noto Sans CJK JP Regular"/>
            </a:endParaRPr>
          </a:p>
          <a:p>
            <a:pPr marL="469265" indent="-456565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10">
                <a:solidFill>
                  <a:srgbClr val="33B5EF"/>
                </a:solidFill>
                <a:latin typeface="Noto Sans CJK JP Regular"/>
                <a:cs typeface="Noto Sans CJK JP Regular"/>
              </a:rPr>
              <a:t>EventListenMouse</a:t>
            </a:r>
            <a:r>
              <a:rPr dirty="0" sz="2800" spc="204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7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响应鼠标事件</a:t>
            </a:r>
            <a:endParaRPr sz="2800">
              <a:latin typeface="Noto Sans CJK JP Regular"/>
              <a:cs typeface="Noto Sans CJK JP Regular"/>
            </a:endParaRPr>
          </a:p>
          <a:p>
            <a:pPr marL="469265" indent="-456565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EventListenerAcceleration</a:t>
            </a:r>
            <a:r>
              <a:rPr dirty="0" sz="2800" spc="25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27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响应加速度计的事件</a:t>
            </a:r>
            <a:endParaRPr sz="2800">
              <a:latin typeface="Noto Sans CJK JP Regular"/>
              <a:cs typeface="Noto Sans CJK JP Regular"/>
            </a:endParaRPr>
          </a:p>
          <a:p>
            <a:pPr marL="469265" indent="-456565">
              <a:lnSpc>
                <a:spcPct val="100000"/>
              </a:lnSpc>
              <a:spcBef>
                <a:spcPts val="24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EventListenerCustom</a:t>
            </a:r>
            <a:r>
              <a:rPr dirty="0" sz="2800" spc="22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6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响应自定义事件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2564" y="591693"/>
            <a:ext cx="912431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30" b="1">
                <a:solidFill>
                  <a:srgbClr val="33B5EF"/>
                </a:solidFill>
                <a:latin typeface="Arial"/>
                <a:cs typeface="Arial"/>
              </a:rPr>
              <a:t>EventListenerTouch-</a:t>
            </a:r>
            <a:r>
              <a:rPr dirty="0" sz="4400" spc="-430" b="1">
                <a:solidFill>
                  <a:srgbClr val="33B5EF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响应触摸事件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7760" y="2709672"/>
            <a:ext cx="9698736" cy="3223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2709672"/>
            <a:ext cx="9698990" cy="3223260"/>
          </a:xfrm>
          <a:custGeom>
            <a:avLst/>
            <a:gdLst/>
            <a:ahLst/>
            <a:cxnLst/>
            <a:rect l="l" t="t" r="r" b="b"/>
            <a:pathLst>
              <a:path w="9698990" h="3223260">
                <a:moveTo>
                  <a:pt x="0" y="537210"/>
                </a:moveTo>
                <a:lnTo>
                  <a:pt x="2197" y="488314"/>
                </a:lnTo>
                <a:lnTo>
                  <a:pt x="8648" y="440689"/>
                </a:lnTo>
                <a:lnTo>
                  <a:pt x="19189" y="394462"/>
                </a:lnTo>
                <a:lnTo>
                  <a:pt x="33604" y="349757"/>
                </a:lnTo>
                <a:lnTo>
                  <a:pt x="51727" y="306958"/>
                </a:lnTo>
                <a:lnTo>
                  <a:pt x="73342" y="266064"/>
                </a:lnTo>
                <a:lnTo>
                  <a:pt x="98285" y="227456"/>
                </a:lnTo>
                <a:lnTo>
                  <a:pt x="126352" y="191135"/>
                </a:lnTo>
                <a:lnTo>
                  <a:pt x="157353" y="157352"/>
                </a:lnTo>
                <a:lnTo>
                  <a:pt x="191134" y="126364"/>
                </a:lnTo>
                <a:lnTo>
                  <a:pt x="227456" y="98298"/>
                </a:lnTo>
                <a:lnTo>
                  <a:pt x="266065" y="73405"/>
                </a:lnTo>
                <a:lnTo>
                  <a:pt x="306959" y="51688"/>
                </a:lnTo>
                <a:lnTo>
                  <a:pt x="349758" y="33654"/>
                </a:lnTo>
                <a:lnTo>
                  <a:pt x="394334" y="19176"/>
                </a:lnTo>
                <a:lnTo>
                  <a:pt x="440690" y="8636"/>
                </a:lnTo>
                <a:lnTo>
                  <a:pt x="488315" y="2158"/>
                </a:lnTo>
                <a:lnTo>
                  <a:pt x="537210" y="0"/>
                </a:lnTo>
                <a:lnTo>
                  <a:pt x="9161272" y="0"/>
                </a:lnTo>
                <a:lnTo>
                  <a:pt x="9210167" y="2158"/>
                </a:lnTo>
                <a:lnTo>
                  <a:pt x="9257792" y="8636"/>
                </a:lnTo>
                <a:lnTo>
                  <a:pt x="9304147" y="19176"/>
                </a:lnTo>
                <a:lnTo>
                  <a:pt x="9348724" y="33654"/>
                </a:lnTo>
                <a:lnTo>
                  <a:pt x="9391523" y="51688"/>
                </a:lnTo>
                <a:lnTo>
                  <a:pt x="9432417" y="73405"/>
                </a:lnTo>
                <a:lnTo>
                  <a:pt x="9471025" y="98298"/>
                </a:lnTo>
                <a:lnTo>
                  <a:pt x="9507347" y="126364"/>
                </a:lnTo>
                <a:lnTo>
                  <a:pt x="9541129" y="157352"/>
                </a:lnTo>
                <a:lnTo>
                  <a:pt x="9572117" y="191135"/>
                </a:lnTo>
                <a:lnTo>
                  <a:pt x="9600184" y="227456"/>
                </a:lnTo>
                <a:lnTo>
                  <a:pt x="9625076" y="266064"/>
                </a:lnTo>
                <a:lnTo>
                  <a:pt x="9646793" y="306958"/>
                </a:lnTo>
                <a:lnTo>
                  <a:pt x="9664827" y="349757"/>
                </a:lnTo>
                <a:lnTo>
                  <a:pt x="9679305" y="394462"/>
                </a:lnTo>
                <a:lnTo>
                  <a:pt x="9689846" y="440689"/>
                </a:lnTo>
                <a:lnTo>
                  <a:pt x="9696323" y="488314"/>
                </a:lnTo>
                <a:lnTo>
                  <a:pt x="9698482" y="537210"/>
                </a:lnTo>
                <a:lnTo>
                  <a:pt x="9698482" y="2686050"/>
                </a:lnTo>
                <a:lnTo>
                  <a:pt x="9696323" y="2734944"/>
                </a:lnTo>
                <a:lnTo>
                  <a:pt x="9689846" y="2782569"/>
                </a:lnTo>
                <a:lnTo>
                  <a:pt x="9679305" y="2828797"/>
                </a:lnTo>
                <a:lnTo>
                  <a:pt x="9664827" y="2873502"/>
                </a:lnTo>
                <a:lnTo>
                  <a:pt x="9646793" y="2916339"/>
                </a:lnTo>
                <a:lnTo>
                  <a:pt x="9625076" y="2957182"/>
                </a:lnTo>
                <a:lnTo>
                  <a:pt x="9600184" y="2995853"/>
                </a:lnTo>
                <a:lnTo>
                  <a:pt x="9572117" y="3032163"/>
                </a:lnTo>
                <a:lnTo>
                  <a:pt x="9541129" y="3065906"/>
                </a:lnTo>
                <a:lnTo>
                  <a:pt x="9507347" y="3096907"/>
                </a:lnTo>
                <a:lnTo>
                  <a:pt x="9471025" y="3124974"/>
                </a:lnTo>
                <a:lnTo>
                  <a:pt x="9432417" y="3149917"/>
                </a:lnTo>
                <a:lnTo>
                  <a:pt x="9391523" y="3171532"/>
                </a:lnTo>
                <a:lnTo>
                  <a:pt x="9348724" y="3189643"/>
                </a:lnTo>
                <a:lnTo>
                  <a:pt x="9304147" y="3204070"/>
                </a:lnTo>
                <a:lnTo>
                  <a:pt x="9257792" y="3214598"/>
                </a:lnTo>
                <a:lnTo>
                  <a:pt x="9210167" y="3221062"/>
                </a:lnTo>
                <a:lnTo>
                  <a:pt x="9161272" y="3223260"/>
                </a:lnTo>
                <a:lnTo>
                  <a:pt x="537210" y="3223260"/>
                </a:lnTo>
                <a:lnTo>
                  <a:pt x="488315" y="3221062"/>
                </a:lnTo>
                <a:lnTo>
                  <a:pt x="440690" y="3214598"/>
                </a:lnTo>
                <a:lnTo>
                  <a:pt x="394334" y="3204070"/>
                </a:lnTo>
                <a:lnTo>
                  <a:pt x="349758" y="3189643"/>
                </a:lnTo>
                <a:lnTo>
                  <a:pt x="306959" y="3171532"/>
                </a:lnTo>
                <a:lnTo>
                  <a:pt x="266065" y="3149917"/>
                </a:lnTo>
                <a:lnTo>
                  <a:pt x="227456" y="3124974"/>
                </a:lnTo>
                <a:lnTo>
                  <a:pt x="191134" y="3096907"/>
                </a:lnTo>
                <a:lnTo>
                  <a:pt x="157353" y="3065906"/>
                </a:lnTo>
                <a:lnTo>
                  <a:pt x="126352" y="3032163"/>
                </a:lnTo>
                <a:lnTo>
                  <a:pt x="98285" y="2995853"/>
                </a:lnTo>
                <a:lnTo>
                  <a:pt x="73342" y="2957182"/>
                </a:lnTo>
                <a:lnTo>
                  <a:pt x="51727" y="2916339"/>
                </a:lnTo>
                <a:lnTo>
                  <a:pt x="33604" y="2873502"/>
                </a:lnTo>
                <a:lnTo>
                  <a:pt x="19189" y="2828797"/>
                </a:lnTo>
                <a:lnTo>
                  <a:pt x="8648" y="2782569"/>
                </a:lnTo>
                <a:lnTo>
                  <a:pt x="2197" y="2734944"/>
                </a:lnTo>
                <a:lnTo>
                  <a:pt x="0" y="2686050"/>
                </a:lnTo>
                <a:lnTo>
                  <a:pt x="0" y="53721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23161" y="1572513"/>
            <a:ext cx="9009380" cy="4026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95"/>
              </a:spcBef>
            </a:pPr>
            <a:r>
              <a:rPr dirty="0" sz="2800" spc="114" b="1">
                <a:solidFill>
                  <a:srgbClr val="FFFFFF"/>
                </a:solidFill>
                <a:latin typeface="Times New Roman"/>
                <a:cs typeface="Times New Roman"/>
              </a:rPr>
              <a:t>//</a:t>
            </a:r>
            <a:r>
              <a:rPr dirty="0" sz="2800" spc="114">
                <a:solidFill>
                  <a:srgbClr val="FFFFFF"/>
                </a:solidFill>
                <a:latin typeface="Noto Sans CJK JP Regular"/>
                <a:cs typeface="Noto Sans CJK JP Regular"/>
              </a:rPr>
              <a:t>创建单点触摸监听器</a:t>
            </a:r>
            <a:endParaRPr sz="2800">
              <a:latin typeface="Noto Sans CJK JP Regular"/>
              <a:cs typeface="Noto Sans CJK JP Regular"/>
            </a:endParaRPr>
          </a:p>
          <a:p>
            <a:pPr marL="82550">
              <a:lnSpc>
                <a:spcPct val="100000"/>
              </a:lnSpc>
              <a:spcBef>
                <a:spcPts val="65"/>
              </a:spcBef>
            </a:pPr>
            <a:r>
              <a:rPr dirty="0" sz="2400" spc="120" b="1">
                <a:solidFill>
                  <a:srgbClr val="FFFFFF"/>
                </a:solidFill>
                <a:latin typeface="Times New Roman"/>
                <a:cs typeface="Times New Roman"/>
              </a:rPr>
              <a:t>auto </a:t>
            </a:r>
            <a:r>
              <a:rPr dirty="0" sz="2400" spc="140" b="1">
                <a:solidFill>
                  <a:srgbClr val="FFFFFF"/>
                </a:solidFill>
                <a:latin typeface="Times New Roman"/>
                <a:cs typeface="Times New Roman"/>
              </a:rPr>
              <a:t>touchListener 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dirty="0" sz="2400" spc="3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65" b="1">
                <a:solidFill>
                  <a:srgbClr val="FFFFFF"/>
                </a:solidFill>
                <a:latin typeface="Times New Roman"/>
                <a:cs typeface="Times New Roman"/>
              </a:rPr>
              <a:t>EventListenerTouchOneByOne::create();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5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30">
                <a:solidFill>
                  <a:srgbClr val="33B5EF"/>
                </a:solidFill>
                <a:latin typeface="Noto Sans CJK JP Regular"/>
                <a:cs typeface="Noto Sans CJK JP Regular"/>
              </a:rPr>
              <a:t>onTouchBegan</a:t>
            </a:r>
            <a:r>
              <a:rPr dirty="0" sz="2800" spc="9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5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响应触摸初始事件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10">
                <a:solidFill>
                  <a:srgbClr val="33B5EF"/>
                </a:solidFill>
                <a:latin typeface="Noto Sans CJK JP Regular"/>
                <a:cs typeface="Noto Sans CJK JP Regular"/>
              </a:rPr>
              <a:t>onTouchMoved</a:t>
            </a:r>
            <a:r>
              <a:rPr dirty="0" sz="2800" spc="9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1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响应触摸移动事件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40">
                <a:solidFill>
                  <a:srgbClr val="33B5EF"/>
                </a:solidFill>
                <a:latin typeface="Noto Sans CJK JP Regular"/>
                <a:cs typeface="Noto Sans CJK JP Regular"/>
              </a:rPr>
              <a:t>onTouchEnded</a:t>
            </a:r>
            <a:r>
              <a:rPr dirty="0" sz="2800" spc="9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4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响应触摸结束事件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245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35">
                <a:solidFill>
                  <a:srgbClr val="33B5EF"/>
                </a:solidFill>
                <a:latin typeface="Noto Sans CJK JP Regular"/>
                <a:cs typeface="Noto Sans CJK JP Regular"/>
              </a:rPr>
              <a:t>onTouchCancelled</a:t>
            </a:r>
            <a:r>
              <a:rPr dirty="0" sz="2800" spc="13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8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响应触摸中断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事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件</a:t>
            </a:r>
            <a:r>
              <a:rPr dirty="0" sz="2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(</a:t>
            </a:r>
            <a:r>
              <a:rPr dirty="0" sz="2800" spc="-10">
                <a:solidFill>
                  <a:srgbClr val="33B5EF"/>
                </a:solidFill>
                <a:latin typeface="Noto Sans Mono CJK JP Regular"/>
                <a:cs typeface="Noto Sans Mono CJK JP Regular"/>
              </a:rPr>
              <a:t>如突然来电</a:t>
            </a:r>
            <a:r>
              <a:rPr dirty="0" sz="2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)</a:t>
            </a:r>
            <a:endParaRPr sz="28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8402" y="585977"/>
            <a:ext cx="912495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30" b="1">
                <a:solidFill>
                  <a:srgbClr val="33B5EF"/>
                </a:solidFill>
                <a:latin typeface="Arial"/>
                <a:cs typeface="Arial"/>
              </a:rPr>
              <a:t>EventListenerTouch-</a:t>
            </a:r>
            <a:r>
              <a:rPr dirty="0" sz="4400" spc="-425" b="1">
                <a:solidFill>
                  <a:srgbClr val="33B5EF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响应触摸事件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7760" y="2709672"/>
            <a:ext cx="9698736" cy="3223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2709672"/>
            <a:ext cx="9698990" cy="3223260"/>
          </a:xfrm>
          <a:custGeom>
            <a:avLst/>
            <a:gdLst/>
            <a:ahLst/>
            <a:cxnLst/>
            <a:rect l="l" t="t" r="r" b="b"/>
            <a:pathLst>
              <a:path w="9698990" h="3223260">
                <a:moveTo>
                  <a:pt x="0" y="537210"/>
                </a:moveTo>
                <a:lnTo>
                  <a:pt x="2197" y="488314"/>
                </a:lnTo>
                <a:lnTo>
                  <a:pt x="8648" y="440689"/>
                </a:lnTo>
                <a:lnTo>
                  <a:pt x="19189" y="394462"/>
                </a:lnTo>
                <a:lnTo>
                  <a:pt x="33604" y="349757"/>
                </a:lnTo>
                <a:lnTo>
                  <a:pt x="51727" y="306958"/>
                </a:lnTo>
                <a:lnTo>
                  <a:pt x="73342" y="266064"/>
                </a:lnTo>
                <a:lnTo>
                  <a:pt x="98285" y="227456"/>
                </a:lnTo>
                <a:lnTo>
                  <a:pt x="126352" y="191135"/>
                </a:lnTo>
                <a:lnTo>
                  <a:pt x="157353" y="157352"/>
                </a:lnTo>
                <a:lnTo>
                  <a:pt x="191134" y="126364"/>
                </a:lnTo>
                <a:lnTo>
                  <a:pt x="227456" y="98298"/>
                </a:lnTo>
                <a:lnTo>
                  <a:pt x="266065" y="73405"/>
                </a:lnTo>
                <a:lnTo>
                  <a:pt x="306959" y="51688"/>
                </a:lnTo>
                <a:lnTo>
                  <a:pt x="349758" y="33654"/>
                </a:lnTo>
                <a:lnTo>
                  <a:pt x="394334" y="19176"/>
                </a:lnTo>
                <a:lnTo>
                  <a:pt x="440690" y="8636"/>
                </a:lnTo>
                <a:lnTo>
                  <a:pt x="488315" y="2158"/>
                </a:lnTo>
                <a:lnTo>
                  <a:pt x="537210" y="0"/>
                </a:lnTo>
                <a:lnTo>
                  <a:pt x="9161272" y="0"/>
                </a:lnTo>
                <a:lnTo>
                  <a:pt x="9210167" y="2158"/>
                </a:lnTo>
                <a:lnTo>
                  <a:pt x="9257792" y="8636"/>
                </a:lnTo>
                <a:lnTo>
                  <a:pt x="9304147" y="19176"/>
                </a:lnTo>
                <a:lnTo>
                  <a:pt x="9348724" y="33654"/>
                </a:lnTo>
                <a:lnTo>
                  <a:pt x="9391523" y="51688"/>
                </a:lnTo>
                <a:lnTo>
                  <a:pt x="9432417" y="73405"/>
                </a:lnTo>
                <a:lnTo>
                  <a:pt x="9471025" y="98298"/>
                </a:lnTo>
                <a:lnTo>
                  <a:pt x="9507347" y="126364"/>
                </a:lnTo>
                <a:lnTo>
                  <a:pt x="9541129" y="157352"/>
                </a:lnTo>
                <a:lnTo>
                  <a:pt x="9572117" y="191135"/>
                </a:lnTo>
                <a:lnTo>
                  <a:pt x="9600184" y="227456"/>
                </a:lnTo>
                <a:lnTo>
                  <a:pt x="9625076" y="266064"/>
                </a:lnTo>
                <a:lnTo>
                  <a:pt x="9646793" y="306958"/>
                </a:lnTo>
                <a:lnTo>
                  <a:pt x="9664827" y="349757"/>
                </a:lnTo>
                <a:lnTo>
                  <a:pt x="9679305" y="394462"/>
                </a:lnTo>
                <a:lnTo>
                  <a:pt x="9689846" y="440689"/>
                </a:lnTo>
                <a:lnTo>
                  <a:pt x="9696323" y="488314"/>
                </a:lnTo>
                <a:lnTo>
                  <a:pt x="9698482" y="537210"/>
                </a:lnTo>
                <a:lnTo>
                  <a:pt x="9698482" y="2686050"/>
                </a:lnTo>
                <a:lnTo>
                  <a:pt x="9696323" y="2734944"/>
                </a:lnTo>
                <a:lnTo>
                  <a:pt x="9689846" y="2782569"/>
                </a:lnTo>
                <a:lnTo>
                  <a:pt x="9679305" y="2828797"/>
                </a:lnTo>
                <a:lnTo>
                  <a:pt x="9664827" y="2873502"/>
                </a:lnTo>
                <a:lnTo>
                  <a:pt x="9646793" y="2916339"/>
                </a:lnTo>
                <a:lnTo>
                  <a:pt x="9625076" y="2957182"/>
                </a:lnTo>
                <a:lnTo>
                  <a:pt x="9600184" y="2995853"/>
                </a:lnTo>
                <a:lnTo>
                  <a:pt x="9572117" y="3032163"/>
                </a:lnTo>
                <a:lnTo>
                  <a:pt x="9541129" y="3065906"/>
                </a:lnTo>
                <a:lnTo>
                  <a:pt x="9507347" y="3096907"/>
                </a:lnTo>
                <a:lnTo>
                  <a:pt x="9471025" y="3124974"/>
                </a:lnTo>
                <a:lnTo>
                  <a:pt x="9432417" y="3149917"/>
                </a:lnTo>
                <a:lnTo>
                  <a:pt x="9391523" y="3171532"/>
                </a:lnTo>
                <a:lnTo>
                  <a:pt x="9348724" y="3189643"/>
                </a:lnTo>
                <a:lnTo>
                  <a:pt x="9304147" y="3204070"/>
                </a:lnTo>
                <a:lnTo>
                  <a:pt x="9257792" y="3214598"/>
                </a:lnTo>
                <a:lnTo>
                  <a:pt x="9210167" y="3221062"/>
                </a:lnTo>
                <a:lnTo>
                  <a:pt x="9161272" y="3223260"/>
                </a:lnTo>
                <a:lnTo>
                  <a:pt x="537210" y="3223260"/>
                </a:lnTo>
                <a:lnTo>
                  <a:pt x="488315" y="3221062"/>
                </a:lnTo>
                <a:lnTo>
                  <a:pt x="440690" y="3214598"/>
                </a:lnTo>
                <a:lnTo>
                  <a:pt x="394334" y="3204070"/>
                </a:lnTo>
                <a:lnTo>
                  <a:pt x="349758" y="3189643"/>
                </a:lnTo>
                <a:lnTo>
                  <a:pt x="306959" y="3171532"/>
                </a:lnTo>
                <a:lnTo>
                  <a:pt x="266065" y="3149917"/>
                </a:lnTo>
                <a:lnTo>
                  <a:pt x="227456" y="3124974"/>
                </a:lnTo>
                <a:lnTo>
                  <a:pt x="191134" y="3096907"/>
                </a:lnTo>
                <a:lnTo>
                  <a:pt x="157353" y="3065906"/>
                </a:lnTo>
                <a:lnTo>
                  <a:pt x="126352" y="3032163"/>
                </a:lnTo>
                <a:lnTo>
                  <a:pt x="98285" y="2995853"/>
                </a:lnTo>
                <a:lnTo>
                  <a:pt x="73342" y="2957182"/>
                </a:lnTo>
                <a:lnTo>
                  <a:pt x="51727" y="2916339"/>
                </a:lnTo>
                <a:lnTo>
                  <a:pt x="33604" y="2873502"/>
                </a:lnTo>
                <a:lnTo>
                  <a:pt x="19189" y="2828797"/>
                </a:lnTo>
                <a:lnTo>
                  <a:pt x="8648" y="2782569"/>
                </a:lnTo>
                <a:lnTo>
                  <a:pt x="2197" y="2734944"/>
                </a:lnTo>
                <a:lnTo>
                  <a:pt x="0" y="2686050"/>
                </a:lnTo>
                <a:lnTo>
                  <a:pt x="0" y="53721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23161" y="1572513"/>
            <a:ext cx="9139555" cy="4020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95"/>
              </a:spcBef>
            </a:pPr>
            <a:r>
              <a:rPr dirty="0" sz="2800" spc="114" b="1">
                <a:solidFill>
                  <a:srgbClr val="FFFFFF"/>
                </a:solidFill>
                <a:latin typeface="Times New Roman"/>
                <a:cs typeface="Times New Roman"/>
              </a:rPr>
              <a:t>//</a:t>
            </a:r>
            <a:r>
              <a:rPr dirty="0" sz="2800" spc="114">
                <a:solidFill>
                  <a:srgbClr val="FFFFFF"/>
                </a:solidFill>
                <a:latin typeface="Noto Sans CJK JP Regular"/>
                <a:cs typeface="Noto Sans CJK JP Regular"/>
              </a:rPr>
              <a:t>创建多点触摸监听器</a:t>
            </a:r>
            <a:endParaRPr sz="2800">
              <a:latin typeface="Noto Sans CJK JP Regular"/>
              <a:cs typeface="Noto Sans CJK JP Regular"/>
            </a:endParaRPr>
          </a:p>
          <a:p>
            <a:pPr marL="82550">
              <a:lnSpc>
                <a:spcPct val="100000"/>
              </a:lnSpc>
              <a:spcBef>
                <a:spcPts val="65"/>
              </a:spcBef>
            </a:pPr>
            <a:r>
              <a:rPr dirty="0" sz="2400" spc="120" b="1">
                <a:solidFill>
                  <a:srgbClr val="FFFFFF"/>
                </a:solidFill>
                <a:latin typeface="Times New Roman"/>
                <a:cs typeface="Times New Roman"/>
              </a:rPr>
              <a:t>auto </a:t>
            </a:r>
            <a:r>
              <a:rPr dirty="0" sz="2400" spc="140" b="1">
                <a:solidFill>
                  <a:srgbClr val="FFFFFF"/>
                </a:solidFill>
                <a:latin typeface="Times New Roman"/>
                <a:cs typeface="Times New Roman"/>
              </a:rPr>
              <a:t>touchListener 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dirty="0" sz="2400" spc="-1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95" b="1">
                <a:solidFill>
                  <a:srgbClr val="FFFFFF"/>
                </a:solidFill>
                <a:latin typeface="Times New Roman"/>
                <a:cs typeface="Times New Roman"/>
              </a:rPr>
              <a:t>EventListenerTouchAllAtOnce::create();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5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30">
                <a:solidFill>
                  <a:srgbClr val="33B5EF"/>
                </a:solidFill>
                <a:latin typeface="Noto Sans CJK JP Regular"/>
                <a:cs typeface="Noto Sans CJK JP Regular"/>
              </a:rPr>
              <a:t>onTouchesBegan</a:t>
            </a:r>
            <a:r>
              <a:rPr dirty="0" sz="2800" spc="14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3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响应触摸初始事件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onTouchesMoved</a:t>
            </a:r>
            <a:r>
              <a:rPr dirty="0" sz="2800" spc="10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8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响应触摸移动事件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35">
                <a:solidFill>
                  <a:srgbClr val="33B5EF"/>
                </a:solidFill>
                <a:latin typeface="Noto Sans CJK JP Regular"/>
                <a:cs typeface="Noto Sans CJK JP Regular"/>
              </a:rPr>
              <a:t>onTouchesEnded</a:t>
            </a:r>
            <a:r>
              <a:rPr dirty="0" sz="2800" spc="12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14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响应触摸结束事件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35">
                <a:solidFill>
                  <a:srgbClr val="33B5EF"/>
                </a:solidFill>
                <a:latin typeface="Noto Sans CJK JP Regular"/>
                <a:cs typeface="Noto Sans CJK JP Regular"/>
              </a:rPr>
              <a:t>onTouchesCancelled</a:t>
            </a:r>
            <a:r>
              <a:rPr dirty="0" sz="2800" spc="14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 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响应触摸中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断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事件</a:t>
            </a:r>
            <a:endParaRPr sz="28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4872" y="581355"/>
            <a:ext cx="1002855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30" b="1">
                <a:solidFill>
                  <a:srgbClr val="33B5EF"/>
                </a:solidFill>
                <a:latin typeface="Arial"/>
                <a:cs typeface="Arial"/>
              </a:rPr>
              <a:t>EventListenerKeyboard-</a:t>
            </a:r>
            <a:r>
              <a:rPr dirty="0" sz="4400" spc="-509" b="1">
                <a:solidFill>
                  <a:srgbClr val="33B5EF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响应键盘事件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6632" y="2746248"/>
            <a:ext cx="9697212" cy="3166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6632" y="2746248"/>
            <a:ext cx="9697085" cy="3166745"/>
          </a:xfrm>
          <a:custGeom>
            <a:avLst/>
            <a:gdLst/>
            <a:ahLst/>
            <a:cxnLst/>
            <a:rect l="l" t="t" r="r" b="b"/>
            <a:pathLst>
              <a:path w="9697085" h="3166745">
                <a:moveTo>
                  <a:pt x="0" y="527685"/>
                </a:moveTo>
                <a:lnTo>
                  <a:pt x="2159" y="479678"/>
                </a:lnTo>
                <a:lnTo>
                  <a:pt x="8509" y="432815"/>
                </a:lnTo>
                <a:lnTo>
                  <a:pt x="18859" y="387476"/>
                </a:lnTo>
                <a:lnTo>
                  <a:pt x="33020" y="343662"/>
                </a:lnTo>
                <a:lnTo>
                  <a:pt x="50800" y="301498"/>
                </a:lnTo>
                <a:lnTo>
                  <a:pt x="72009" y="261365"/>
                </a:lnTo>
                <a:lnTo>
                  <a:pt x="96520" y="223392"/>
                </a:lnTo>
                <a:lnTo>
                  <a:pt x="124079" y="187705"/>
                </a:lnTo>
                <a:lnTo>
                  <a:pt x="154559" y="154559"/>
                </a:lnTo>
                <a:lnTo>
                  <a:pt x="187706" y="124078"/>
                </a:lnTo>
                <a:lnTo>
                  <a:pt x="223393" y="96519"/>
                </a:lnTo>
                <a:lnTo>
                  <a:pt x="261365" y="72009"/>
                </a:lnTo>
                <a:lnTo>
                  <a:pt x="301498" y="50800"/>
                </a:lnTo>
                <a:lnTo>
                  <a:pt x="343662" y="33019"/>
                </a:lnTo>
                <a:lnTo>
                  <a:pt x="387476" y="18796"/>
                </a:lnTo>
                <a:lnTo>
                  <a:pt x="432943" y="8509"/>
                </a:lnTo>
                <a:lnTo>
                  <a:pt x="479806" y="2159"/>
                </a:lnTo>
                <a:lnTo>
                  <a:pt x="527812" y="0"/>
                </a:lnTo>
                <a:lnTo>
                  <a:pt x="9168892" y="0"/>
                </a:lnTo>
                <a:lnTo>
                  <a:pt x="9216898" y="2159"/>
                </a:lnTo>
                <a:lnTo>
                  <a:pt x="9263761" y="8509"/>
                </a:lnTo>
                <a:lnTo>
                  <a:pt x="9309227" y="18796"/>
                </a:lnTo>
                <a:lnTo>
                  <a:pt x="9353042" y="33019"/>
                </a:lnTo>
                <a:lnTo>
                  <a:pt x="9395206" y="50800"/>
                </a:lnTo>
                <a:lnTo>
                  <a:pt x="9435338" y="72009"/>
                </a:lnTo>
                <a:lnTo>
                  <a:pt x="9473311" y="96519"/>
                </a:lnTo>
                <a:lnTo>
                  <a:pt x="9508998" y="124078"/>
                </a:lnTo>
                <a:lnTo>
                  <a:pt x="9542145" y="154559"/>
                </a:lnTo>
                <a:lnTo>
                  <a:pt x="9572625" y="187705"/>
                </a:lnTo>
                <a:lnTo>
                  <a:pt x="9600184" y="223392"/>
                </a:lnTo>
                <a:lnTo>
                  <a:pt x="9624695" y="261365"/>
                </a:lnTo>
                <a:lnTo>
                  <a:pt x="9645904" y="301498"/>
                </a:lnTo>
                <a:lnTo>
                  <a:pt x="9663684" y="343662"/>
                </a:lnTo>
                <a:lnTo>
                  <a:pt x="9677908" y="387476"/>
                </a:lnTo>
                <a:lnTo>
                  <a:pt x="9688195" y="432815"/>
                </a:lnTo>
                <a:lnTo>
                  <a:pt x="9694545" y="479678"/>
                </a:lnTo>
                <a:lnTo>
                  <a:pt x="9696704" y="527685"/>
                </a:lnTo>
                <a:lnTo>
                  <a:pt x="9696704" y="2638679"/>
                </a:lnTo>
                <a:lnTo>
                  <a:pt x="9694545" y="2686685"/>
                </a:lnTo>
                <a:lnTo>
                  <a:pt x="9688195" y="2733548"/>
                </a:lnTo>
                <a:lnTo>
                  <a:pt x="9677908" y="2778887"/>
                </a:lnTo>
                <a:lnTo>
                  <a:pt x="9663684" y="2822829"/>
                </a:lnTo>
                <a:lnTo>
                  <a:pt x="9645904" y="2864866"/>
                </a:lnTo>
                <a:lnTo>
                  <a:pt x="9624695" y="2904985"/>
                </a:lnTo>
                <a:lnTo>
                  <a:pt x="9600184" y="2942983"/>
                </a:lnTo>
                <a:lnTo>
                  <a:pt x="9572625" y="2978645"/>
                </a:lnTo>
                <a:lnTo>
                  <a:pt x="9542145" y="3011792"/>
                </a:lnTo>
                <a:lnTo>
                  <a:pt x="9508998" y="3042246"/>
                </a:lnTo>
                <a:lnTo>
                  <a:pt x="9473311" y="3069818"/>
                </a:lnTo>
                <a:lnTo>
                  <a:pt x="9435338" y="3094316"/>
                </a:lnTo>
                <a:lnTo>
                  <a:pt x="9395206" y="3115551"/>
                </a:lnTo>
                <a:lnTo>
                  <a:pt x="9353042" y="3133343"/>
                </a:lnTo>
                <a:lnTo>
                  <a:pt x="9309227" y="3147517"/>
                </a:lnTo>
                <a:lnTo>
                  <a:pt x="9263761" y="3157867"/>
                </a:lnTo>
                <a:lnTo>
                  <a:pt x="9216898" y="3164204"/>
                </a:lnTo>
                <a:lnTo>
                  <a:pt x="9168892" y="3166364"/>
                </a:lnTo>
                <a:lnTo>
                  <a:pt x="527812" y="3166364"/>
                </a:lnTo>
                <a:lnTo>
                  <a:pt x="479806" y="3164204"/>
                </a:lnTo>
                <a:lnTo>
                  <a:pt x="432943" y="3157867"/>
                </a:lnTo>
                <a:lnTo>
                  <a:pt x="387476" y="3147517"/>
                </a:lnTo>
                <a:lnTo>
                  <a:pt x="343662" y="3133343"/>
                </a:lnTo>
                <a:lnTo>
                  <a:pt x="301498" y="3115551"/>
                </a:lnTo>
                <a:lnTo>
                  <a:pt x="261365" y="3094316"/>
                </a:lnTo>
                <a:lnTo>
                  <a:pt x="223393" y="3069818"/>
                </a:lnTo>
                <a:lnTo>
                  <a:pt x="187706" y="3042246"/>
                </a:lnTo>
                <a:lnTo>
                  <a:pt x="154559" y="3011792"/>
                </a:lnTo>
                <a:lnTo>
                  <a:pt x="124079" y="2978645"/>
                </a:lnTo>
                <a:lnTo>
                  <a:pt x="96520" y="2942983"/>
                </a:lnTo>
                <a:lnTo>
                  <a:pt x="72009" y="2904985"/>
                </a:lnTo>
                <a:lnTo>
                  <a:pt x="50800" y="2864866"/>
                </a:lnTo>
                <a:lnTo>
                  <a:pt x="33020" y="2822829"/>
                </a:lnTo>
                <a:lnTo>
                  <a:pt x="18859" y="2778887"/>
                </a:lnTo>
                <a:lnTo>
                  <a:pt x="8509" y="2733548"/>
                </a:lnTo>
                <a:lnTo>
                  <a:pt x="2159" y="2686685"/>
                </a:lnTo>
                <a:lnTo>
                  <a:pt x="0" y="2638679"/>
                </a:lnTo>
                <a:lnTo>
                  <a:pt x="0" y="52768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93011" y="1572513"/>
            <a:ext cx="8642985" cy="825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14" b="1">
                <a:solidFill>
                  <a:srgbClr val="FFFFFF"/>
                </a:solidFill>
                <a:latin typeface="Times New Roman"/>
                <a:cs typeface="Times New Roman"/>
              </a:rPr>
              <a:t>//</a:t>
            </a:r>
            <a:r>
              <a:rPr dirty="0" sz="2800" spc="114">
                <a:solidFill>
                  <a:srgbClr val="FFFFFF"/>
                </a:solidFill>
                <a:latin typeface="Noto Sans CJK JP Regular"/>
                <a:cs typeface="Noto Sans CJK JP Regular"/>
              </a:rPr>
              <a:t>创建键盘事件监听器</a:t>
            </a:r>
            <a:endParaRPr sz="2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2400" spc="85" b="1">
                <a:solidFill>
                  <a:srgbClr val="FFFFFF"/>
                </a:solidFill>
                <a:latin typeface="Times New Roman"/>
                <a:cs typeface="Times New Roman"/>
              </a:rPr>
              <a:t>auto </a:t>
            </a:r>
            <a:r>
              <a:rPr dirty="0" sz="2400" spc="110" b="1">
                <a:solidFill>
                  <a:srgbClr val="FFFFFF"/>
                </a:solidFill>
                <a:latin typeface="Times New Roman"/>
                <a:cs typeface="Times New Roman"/>
              </a:rPr>
              <a:t>keyboardListener 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dirty="0" sz="2400" spc="45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20" b="1">
                <a:solidFill>
                  <a:srgbClr val="FFFFFF"/>
                </a:solidFill>
                <a:latin typeface="Times New Roman"/>
                <a:cs typeface="Times New Roman"/>
              </a:rPr>
              <a:t>EventListenerKeyboard::create();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7895" y="3311778"/>
            <a:ext cx="6930390" cy="2099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onKeyPressed</a:t>
            </a:r>
            <a:r>
              <a:rPr dirty="0" sz="2800" spc="14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7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响应键盘按下事件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31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onKeyReleased</a:t>
            </a:r>
            <a:r>
              <a:rPr dirty="0" sz="2800" spc="15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6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响应键盘放开事件</a:t>
            </a:r>
            <a:endParaRPr sz="2800">
              <a:latin typeface="Noto Sans CJK JP Regular"/>
              <a:cs typeface="Noto Sans CJK JP Regular"/>
            </a:endParaRPr>
          </a:p>
          <a:p>
            <a:pPr marL="467995" indent="-455295">
              <a:lnSpc>
                <a:spcPct val="100000"/>
              </a:lnSpc>
              <a:spcBef>
                <a:spcPts val="3135"/>
              </a:spcBef>
              <a:buFont typeface="Arial"/>
              <a:buChar char="•"/>
              <a:tabLst>
                <a:tab pos="467995" algn="l"/>
                <a:tab pos="468630" algn="l"/>
              </a:tabLst>
            </a:pP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通过参数中</a:t>
            </a:r>
            <a:r>
              <a:rPr dirty="0" sz="28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的</a:t>
            </a:r>
            <a:r>
              <a:rPr dirty="0" sz="2800" spc="20">
                <a:solidFill>
                  <a:srgbClr val="33B5EF"/>
                </a:solidFill>
                <a:latin typeface="Noto Sans CJK JP Regular"/>
                <a:cs typeface="Noto Sans CJK JP Regular"/>
              </a:rPr>
              <a:t>KeyCode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判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断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按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下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哪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个</a:t>
            </a: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按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钮</a:t>
            </a:r>
            <a:endParaRPr sz="28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800" y="1143000"/>
            <a:ext cx="9430512" cy="548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796" y="559689"/>
            <a:ext cx="99783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95">
                <a:solidFill>
                  <a:srgbClr val="33B5EF"/>
                </a:solidFill>
                <a:latin typeface="Noto Sans CJK JP Regular"/>
                <a:cs typeface="Noto Sans CJK JP Regular"/>
              </a:rPr>
              <a:t>void </a:t>
            </a:r>
            <a:r>
              <a:rPr dirty="0" sz="2400" spc="80">
                <a:solidFill>
                  <a:srgbClr val="33B5EF"/>
                </a:solidFill>
                <a:latin typeface="Noto Sans CJK JP Regular"/>
                <a:cs typeface="Noto Sans CJK JP Regular"/>
              </a:rPr>
              <a:t>onKeyPressed(EventKeyboard::KeyCode </a:t>
            </a:r>
            <a:r>
              <a:rPr dirty="0" sz="2400" spc="65">
                <a:solidFill>
                  <a:srgbClr val="33B5EF"/>
                </a:solidFill>
                <a:latin typeface="Noto Sans CJK JP Regular"/>
                <a:cs typeface="Noto Sans CJK JP Regular"/>
              </a:rPr>
              <a:t>code, </a:t>
            </a:r>
            <a:r>
              <a:rPr dirty="0" sz="2400" spc="60">
                <a:solidFill>
                  <a:srgbClr val="33B5EF"/>
                </a:solidFill>
                <a:latin typeface="Noto Sans CJK JP Regular"/>
                <a:cs typeface="Noto Sans CJK JP Regular"/>
              </a:rPr>
              <a:t>Event*</a:t>
            </a:r>
            <a:r>
              <a:rPr dirty="0" sz="2400" spc="60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400" spc="80">
                <a:solidFill>
                  <a:srgbClr val="33B5EF"/>
                </a:solidFill>
                <a:latin typeface="Noto Sans CJK JP Regular"/>
                <a:cs typeface="Noto Sans CJK JP Regular"/>
              </a:rPr>
              <a:t>event)</a:t>
            </a:r>
            <a:endParaRPr sz="24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3785" y="566750"/>
            <a:ext cx="867473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30" b="1">
                <a:solidFill>
                  <a:srgbClr val="33B5EF"/>
                </a:solidFill>
                <a:latin typeface="Arial"/>
                <a:cs typeface="Arial"/>
              </a:rPr>
              <a:t>EventListenMouse-</a:t>
            </a:r>
            <a:r>
              <a:rPr dirty="0" sz="4400" spc="-500" b="1">
                <a:solidFill>
                  <a:srgbClr val="33B5EF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响应鼠标事件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7760" y="2709672"/>
            <a:ext cx="9698736" cy="3223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2709672"/>
            <a:ext cx="9698990" cy="3223260"/>
          </a:xfrm>
          <a:custGeom>
            <a:avLst/>
            <a:gdLst/>
            <a:ahLst/>
            <a:cxnLst/>
            <a:rect l="l" t="t" r="r" b="b"/>
            <a:pathLst>
              <a:path w="9698990" h="3223260">
                <a:moveTo>
                  <a:pt x="0" y="537210"/>
                </a:moveTo>
                <a:lnTo>
                  <a:pt x="2197" y="488314"/>
                </a:lnTo>
                <a:lnTo>
                  <a:pt x="8648" y="440689"/>
                </a:lnTo>
                <a:lnTo>
                  <a:pt x="19189" y="394462"/>
                </a:lnTo>
                <a:lnTo>
                  <a:pt x="33604" y="349757"/>
                </a:lnTo>
                <a:lnTo>
                  <a:pt x="51727" y="306958"/>
                </a:lnTo>
                <a:lnTo>
                  <a:pt x="73342" y="266064"/>
                </a:lnTo>
                <a:lnTo>
                  <a:pt x="98285" y="227456"/>
                </a:lnTo>
                <a:lnTo>
                  <a:pt x="126352" y="191135"/>
                </a:lnTo>
                <a:lnTo>
                  <a:pt x="157353" y="157352"/>
                </a:lnTo>
                <a:lnTo>
                  <a:pt x="191134" y="126364"/>
                </a:lnTo>
                <a:lnTo>
                  <a:pt x="227456" y="98298"/>
                </a:lnTo>
                <a:lnTo>
                  <a:pt x="266065" y="73405"/>
                </a:lnTo>
                <a:lnTo>
                  <a:pt x="306959" y="51688"/>
                </a:lnTo>
                <a:lnTo>
                  <a:pt x="349758" y="33654"/>
                </a:lnTo>
                <a:lnTo>
                  <a:pt x="394334" y="19176"/>
                </a:lnTo>
                <a:lnTo>
                  <a:pt x="440690" y="8636"/>
                </a:lnTo>
                <a:lnTo>
                  <a:pt x="488315" y="2158"/>
                </a:lnTo>
                <a:lnTo>
                  <a:pt x="537210" y="0"/>
                </a:lnTo>
                <a:lnTo>
                  <a:pt x="9161272" y="0"/>
                </a:lnTo>
                <a:lnTo>
                  <a:pt x="9210167" y="2158"/>
                </a:lnTo>
                <a:lnTo>
                  <a:pt x="9257792" y="8636"/>
                </a:lnTo>
                <a:lnTo>
                  <a:pt x="9304147" y="19176"/>
                </a:lnTo>
                <a:lnTo>
                  <a:pt x="9348724" y="33654"/>
                </a:lnTo>
                <a:lnTo>
                  <a:pt x="9391523" y="51688"/>
                </a:lnTo>
                <a:lnTo>
                  <a:pt x="9432417" y="73405"/>
                </a:lnTo>
                <a:lnTo>
                  <a:pt x="9471025" y="98298"/>
                </a:lnTo>
                <a:lnTo>
                  <a:pt x="9507347" y="126364"/>
                </a:lnTo>
                <a:lnTo>
                  <a:pt x="9541129" y="157352"/>
                </a:lnTo>
                <a:lnTo>
                  <a:pt x="9572117" y="191135"/>
                </a:lnTo>
                <a:lnTo>
                  <a:pt x="9600184" y="227456"/>
                </a:lnTo>
                <a:lnTo>
                  <a:pt x="9625076" y="266064"/>
                </a:lnTo>
                <a:lnTo>
                  <a:pt x="9646793" y="306958"/>
                </a:lnTo>
                <a:lnTo>
                  <a:pt x="9664827" y="349757"/>
                </a:lnTo>
                <a:lnTo>
                  <a:pt x="9679305" y="394462"/>
                </a:lnTo>
                <a:lnTo>
                  <a:pt x="9689846" y="440689"/>
                </a:lnTo>
                <a:lnTo>
                  <a:pt x="9696323" y="488314"/>
                </a:lnTo>
                <a:lnTo>
                  <a:pt x="9698482" y="537210"/>
                </a:lnTo>
                <a:lnTo>
                  <a:pt x="9698482" y="2686050"/>
                </a:lnTo>
                <a:lnTo>
                  <a:pt x="9696323" y="2734944"/>
                </a:lnTo>
                <a:lnTo>
                  <a:pt x="9689846" y="2782569"/>
                </a:lnTo>
                <a:lnTo>
                  <a:pt x="9679305" y="2828797"/>
                </a:lnTo>
                <a:lnTo>
                  <a:pt x="9664827" y="2873502"/>
                </a:lnTo>
                <a:lnTo>
                  <a:pt x="9646793" y="2916339"/>
                </a:lnTo>
                <a:lnTo>
                  <a:pt x="9625076" y="2957182"/>
                </a:lnTo>
                <a:lnTo>
                  <a:pt x="9600184" y="2995853"/>
                </a:lnTo>
                <a:lnTo>
                  <a:pt x="9572117" y="3032163"/>
                </a:lnTo>
                <a:lnTo>
                  <a:pt x="9541129" y="3065906"/>
                </a:lnTo>
                <a:lnTo>
                  <a:pt x="9507347" y="3096907"/>
                </a:lnTo>
                <a:lnTo>
                  <a:pt x="9471025" y="3124974"/>
                </a:lnTo>
                <a:lnTo>
                  <a:pt x="9432417" y="3149917"/>
                </a:lnTo>
                <a:lnTo>
                  <a:pt x="9391523" y="3171532"/>
                </a:lnTo>
                <a:lnTo>
                  <a:pt x="9348724" y="3189643"/>
                </a:lnTo>
                <a:lnTo>
                  <a:pt x="9304147" y="3204070"/>
                </a:lnTo>
                <a:lnTo>
                  <a:pt x="9257792" y="3214598"/>
                </a:lnTo>
                <a:lnTo>
                  <a:pt x="9210167" y="3221062"/>
                </a:lnTo>
                <a:lnTo>
                  <a:pt x="9161272" y="3223260"/>
                </a:lnTo>
                <a:lnTo>
                  <a:pt x="537210" y="3223260"/>
                </a:lnTo>
                <a:lnTo>
                  <a:pt x="488315" y="3221062"/>
                </a:lnTo>
                <a:lnTo>
                  <a:pt x="440690" y="3214598"/>
                </a:lnTo>
                <a:lnTo>
                  <a:pt x="394334" y="3204070"/>
                </a:lnTo>
                <a:lnTo>
                  <a:pt x="349758" y="3189643"/>
                </a:lnTo>
                <a:lnTo>
                  <a:pt x="306959" y="3171532"/>
                </a:lnTo>
                <a:lnTo>
                  <a:pt x="266065" y="3149917"/>
                </a:lnTo>
                <a:lnTo>
                  <a:pt x="227456" y="3124974"/>
                </a:lnTo>
                <a:lnTo>
                  <a:pt x="191134" y="3096907"/>
                </a:lnTo>
                <a:lnTo>
                  <a:pt x="157353" y="3065906"/>
                </a:lnTo>
                <a:lnTo>
                  <a:pt x="126352" y="3032163"/>
                </a:lnTo>
                <a:lnTo>
                  <a:pt x="98285" y="2995853"/>
                </a:lnTo>
                <a:lnTo>
                  <a:pt x="73342" y="2957182"/>
                </a:lnTo>
                <a:lnTo>
                  <a:pt x="51727" y="2916339"/>
                </a:lnTo>
                <a:lnTo>
                  <a:pt x="33604" y="2873502"/>
                </a:lnTo>
                <a:lnTo>
                  <a:pt x="19189" y="2828797"/>
                </a:lnTo>
                <a:lnTo>
                  <a:pt x="8648" y="2782569"/>
                </a:lnTo>
                <a:lnTo>
                  <a:pt x="2197" y="2734944"/>
                </a:lnTo>
                <a:lnTo>
                  <a:pt x="0" y="2686050"/>
                </a:lnTo>
                <a:lnTo>
                  <a:pt x="0" y="53721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23161" y="1572513"/>
            <a:ext cx="7798434" cy="4020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95"/>
              </a:spcBef>
            </a:pPr>
            <a:r>
              <a:rPr dirty="0" sz="2800" spc="114" b="1">
                <a:solidFill>
                  <a:srgbClr val="FFFFFF"/>
                </a:solidFill>
                <a:latin typeface="Times New Roman"/>
                <a:cs typeface="Times New Roman"/>
              </a:rPr>
              <a:t>//</a:t>
            </a:r>
            <a:r>
              <a:rPr dirty="0" sz="2800" spc="114">
                <a:solidFill>
                  <a:srgbClr val="FFFFFF"/>
                </a:solidFill>
                <a:latin typeface="Noto Sans CJK JP Regular"/>
                <a:cs typeface="Noto Sans CJK JP Regular"/>
              </a:rPr>
              <a:t>创建单点触摸监听器</a:t>
            </a:r>
            <a:endParaRPr sz="2800">
              <a:latin typeface="Noto Sans CJK JP Regular"/>
              <a:cs typeface="Noto Sans CJK JP Regular"/>
            </a:endParaRPr>
          </a:p>
          <a:p>
            <a:pPr marL="82550">
              <a:lnSpc>
                <a:spcPct val="100000"/>
              </a:lnSpc>
              <a:spcBef>
                <a:spcPts val="65"/>
              </a:spcBef>
            </a:pPr>
            <a:r>
              <a:rPr dirty="0" sz="2400" spc="75" b="1">
                <a:solidFill>
                  <a:srgbClr val="FFFFFF"/>
                </a:solidFill>
                <a:latin typeface="Times New Roman"/>
                <a:cs typeface="Times New Roman"/>
              </a:rPr>
              <a:t>auto </a:t>
            </a:r>
            <a:r>
              <a:rPr dirty="0" sz="2400" spc="105" b="1">
                <a:solidFill>
                  <a:srgbClr val="FFFFFF"/>
                </a:solidFill>
                <a:latin typeface="Times New Roman"/>
                <a:cs typeface="Times New Roman"/>
              </a:rPr>
              <a:t>mouseListener </a:t>
            </a: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dirty="0" sz="2400" spc="-21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130" b="1">
                <a:solidFill>
                  <a:srgbClr val="FFFFFF"/>
                </a:solidFill>
                <a:latin typeface="Times New Roman"/>
                <a:cs typeface="Times New Roman"/>
              </a:rPr>
              <a:t>EventListenerMouse::create();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5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80">
                <a:solidFill>
                  <a:srgbClr val="33B5EF"/>
                </a:solidFill>
                <a:latin typeface="Noto Sans CJK JP Regular"/>
                <a:cs typeface="Noto Sans CJK JP Regular"/>
              </a:rPr>
              <a:t>onMouseDown</a:t>
            </a:r>
            <a:r>
              <a:rPr dirty="0" sz="2800" spc="15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3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响应鼠标点击按下事件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24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85">
                <a:solidFill>
                  <a:srgbClr val="33B5EF"/>
                </a:solidFill>
                <a:latin typeface="Noto Sans CJK JP Regular"/>
                <a:cs typeface="Noto Sans CJK JP Regular"/>
              </a:rPr>
              <a:t>onMouseUp</a:t>
            </a:r>
            <a:r>
              <a:rPr dirty="0" sz="2800" spc="15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2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响应鼠标点击松开事件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239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110">
                <a:solidFill>
                  <a:srgbClr val="33B5EF"/>
                </a:solidFill>
                <a:latin typeface="Noto Sans CJK JP Regular"/>
                <a:cs typeface="Noto Sans CJK JP Regular"/>
              </a:rPr>
              <a:t>onMouseMove</a:t>
            </a:r>
            <a:r>
              <a:rPr dirty="0" sz="2800" spc="16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00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响应鼠标移动事件</a:t>
            </a:r>
            <a:endParaRPr sz="2800">
              <a:latin typeface="Noto Sans CJK JP Regular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25">
                <a:solidFill>
                  <a:srgbClr val="33B5EF"/>
                </a:solidFill>
                <a:latin typeface="Noto Sans CJK JP Regular"/>
                <a:cs typeface="Noto Sans CJK JP Regular"/>
              </a:rPr>
              <a:t>onMouseScroll</a:t>
            </a:r>
            <a:r>
              <a:rPr dirty="0" sz="2800" spc="21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235">
                <a:solidFill>
                  <a:srgbClr val="33B5EF"/>
                </a:solidFill>
                <a:latin typeface="Noto Sans CJK JP Regular"/>
                <a:cs typeface="Noto Sans CJK JP Regular"/>
              </a:rPr>
              <a:t>-</a:t>
            </a:r>
            <a:r>
              <a:rPr dirty="0" sz="2800" spc="185">
                <a:solidFill>
                  <a:srgbClr val="33B5E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8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响应鼠标滚轮事件</a:t>
            </a:r>
            <a:endParaRPr sz="28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608" y="551764"/>
            <a:ext cx="1054354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615" b="1">
                <a:solidFill>
                  <a:srgbClr val="33B5EF"/>
                </a:solidFill>
                <a:latin typeface="Arial"/>
                <a:cs typeface="Arial"/>
              </a:rPr>
              <a:t>EventListenerAcceleration</a:t>
            </a:r>
            <a:r>
              <a:rPr dirty="0" sz="4400" spc="-635" b="1">
                <a:solidFill>
                  <a:srgbClr val="33B5EF"/>
                </a:solidFill>
                <a:latin typeface="Arial"/>
                <a:cs typeface="Arial"/>
              </a:rPr>
              <a:t> </a:t>
            </a:r>
            <a:r>
              <a:rPr dirty="0" sz="4400" b="1">
                <a:solidFill>
                  <a:srgbClr val="33B5EF"/>
                </a:solidFill>
                <a:latin typeface="Arial"/>
                <a:cs typeface="Arial"/>
              </a:rPr>
              <a:t>-</a:t>
            </a:r>
            <a:r>
              <a:rPr dirty="0" sz="4400" spc="-350" b="1">
                <a:solidFill>
                  <a:srgbClr val="33B5EF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响应加速度计的事件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50975" y="2103247"/>
            <a:ext cx="9301480" cy="255841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just" marL="12700" marR="5080">
              <a:lnSpc>
                <a:spcPct val="96800"/>
              </a:lnSpc>
              <a:spcBef>
                <a:spcPts val="200"/>
              </a:spcBef>
            </a:pP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除了触摸，移动设备上一个很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重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要的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输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入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源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是设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备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的方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向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 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因此大多数设备都配备了加速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计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，用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于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测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量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设备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静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止或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匀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速 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运动时所受到的重力方向。</a:t>
            </a:r>
            <a:endParaRPr sz="2800">
              <a:latin typeface="Noto Sans Mono CJK JP Regular"/>
              <a:cs typeface="Noto Sans Mono CJK JP Regular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重力感应来自移动设备的加速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计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，通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常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支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持</a:t>
            </a:r>
            <a:r>
              <a:rPr dirty="0" sz="2800" spc="-295" b="1">
                <a:solidFill>
                  <a:srgbClr val="FFFFFF"/>
                </a:solidFill>
                <a:latin typeface="Trebuchet MS"/>
                <a:cs typeface="Trebuchet MS"/>
              </a:rPr>
              <a:t>X,Y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和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三个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方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向</a:t>
            </a:r>
            <a:endParaRPr sz="2800">
              <a:latin typeface="Noto Sans Mono CJK JP Regular"/>
              <a:cs typeface="Noto Sans Mono CJK JP Regular"/>
            </a:endParaRPr>
          </a:p>
          <a:p>
            <a:pPr algn="just" marL="12700" marR="5080">
              <a:lnSpc>
                <a:spcPts val="3140"/>
              </a:lnSpc>
              <a:spcBef>
                <a:spcPts val="505"/>
              </a:spcBef>
            </a:pP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的加速度感应，所以又称为三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向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加速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计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。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在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实际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应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用中</a:t>
            </a:r>
            <a:r>
              <a:rPr dirty="0" sz="2800" spc="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可 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以根据</a:t>
            </a:r>
            <a:r>
              <a:rPr dirty="0" sz="2800" spc="-229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个方向的力度大小</a:t>
            </a:r>
            <a:r>
              <a:rPr dirty="0" sz="2800" spc="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来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计算</a:t>
            </a:r>
            <a:r>
              <a:rPr dirty="0" sz="2800" spc="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手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机</a:t>
            </a:r>
            <a:r>
              <a:rPr dirty="0" sz="2800" spc="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倾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斜的</a:t>
            </a:r>
            <a:r>
              <a:rPr dirty="0" sz="2800" spc="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角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度或</a:t>
            </a:r>
            <a:r>
              <a:rPr dirty="0" sz="2800" spc="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方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向。</a:t>
            </a:r>
            <a:endParaRPr sz="2800">
              <a:latin typeface="Noto Sans Mono CJK JP Regular"/>
              <a:cs typeface="Noto Sans Mono CJK JP Regula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608" y="551764"/>
            <a:ext cx="1054354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615" b="1">
                <a:solidFill>
                  <a:srgbClr val="33B5EF"/>
                </a:solidFill>
                <a:latin typeface="Arial"/>
                <a:cs typeface="Arial"/>
              </a:rPr>
              <a:t>EventListenerAcceleration</a:t>
            </a:r>
            <a:r>
              <a:rPr dirty="0" sz="4400" spc="-635" b="1">
                <a:solidFill>
                  <a:srgbClr val="33B5EF"/>
                </a:solidFill>
                <a:latin typeface="Arial"/>
                <a:cs typeface="Arial"/>
              </a:rPr>
              <a:t> </a:t>
            </a:r>
            <a:r>
              <a:rPr dirty="0" sz="4400" b="1">
                <a:solidFill>
                  <a:srgbClr val="33B5EF"/>
                </a:solidFill>
                <a:latin typeface="Arial"/>
                <a:cs typeface="Arial"/>
              </a:rPr>
              <a:t>-</a:t>
            </a:r>
            <a:r>
              <a:rPr dirty="0" sz="4400" spc="-350" b="1">
                <a:solidFill>
                  <a:srgbClr val="33B5EF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响应加速度计的事件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86332" y="1620138"/>
            <a:ext cx="7856855" cy="2166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要使用加速度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计监听</a:t>
            </a:r>
            <a:r>
              <a:rPr dirty="0" sz="2800" spc="10">
                <a:solidFill>
                  <a:srgbClr val="FFFFFF"/>
                </a:solidFill>
                <a:latin typeface="Noto Sans CJK JP Regular"/>
                <a:cs typeface="Noto Sans CJK JP Regular"/>
              </a:rPr>
              <a:t>器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必须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首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先启用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加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速度</a:t>
            </a:r>
            <a:r>
              <a:rPr dirty="0" sz="2800" spc="30">
                <a:solidFill>
                  <a:srgbClr val="FFFFFF"/>
                </a:solidFill>
                <a:latin typeface="Noto Sans CJK JP Regular"/>
                <a:cs typeface="Noto Sans CJK JP Regular"/>
              </a:rPr>
              <a:t>计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：</a:t>
            </a:r>
            <a:endParaRPr sz="2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130" b="1">
                <a:solidFill>
                  <a:srgbClr val="00AFEF"/>
                </a:solidFill>
                <a:latin typeface="Times New Roman"/>
                <a:cs typeface="Times New Roman"/>
              </a:rPr>
              <a:t>Device::setAccelerometerEnabled(true);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然后创</a:t>
            </a:r>
            <a:r>
              <a:rPr dirty="0" sz="2800" spc="-15">
                <a:solidFill>
                  <a:srgbClr val="FFFFFF"/>
                </a:solidFill>
                <a:latin typeface="Noto Sans CJK JP Regular"/>
                <a:cs typeface="Noto Sans CJK JP Regular"/>
              </a:rPr>
              <a:t>建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加速度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计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监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听器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65503" y="4122420"/>
            <a:ext cx="9459468" cy="1973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783" y="2927604"/>
            <a:ext cx="1249680" cy="1235710"/>
          </a:xfrm>
          <a:custGeom>
            <a:avLst/>
            <a:gdLst/>
            <a:ahLst/>
            <a:cxnLst/>
            <a:rect l="l" t="t" r="r" b="b"/>
            <a:pathLst>
              <a:path w="1249680" h="1235710">
                <a:moveTo>
                  <a:pt x="624713" y="0"/>
                </a:moveTo>
                <a:lnTo>
                  <a:pt x="575945" y="1905"/>
                </a:lnTo>
                <a:lnTo>
                  <a:pt x="528066" y="7366"/>
                </a:lnTo>
                <a:lnTo>
                  <a:pt x="481457" y="16256"/>
                </a:lnTo>
                <a:lnTo>
                  <a:pt x="436118" y="28701"/>
                </a:lnTo>
                <a:lnTo>
                  <a:pt x="392303" y="44196"/>
                </a:lnTo>
                <a:lnTo>
                  <a:pt x="350012" y="62737"/>
                </a:lnTo>
                <a:lnTo>
                  <a:pt x="309372" y="84328"/>
                </a:lnTo>
                <a:lnTo>
                  <a:pt x="270637" y="108712"/>
                </a:lnTo>
                <a:lnTo>
                  <a:pt x="233934" y="135762"/>
                </a:lnTo>
                <a:lnTo>
                  <a:pt x="199390" y="165226"/>
                </a:lnTo>
                <a:lnTo>
                  <a:pt x="167132" y="197231"/>
                </a:lnTo>
                <a:lnTo>
                  <a:pt x="137287" y="231394"/>
                </a:lnTo>
                <a:lnTo>
                  <a:pt x="109855" y="267716"/>
                </a:lnTo>
                <a:lnTo>
                  <a:pt x="85343" y="305943"/>
                </a:lnTo>
                <a:lnTo>
                  <a:pt x="63500" y="346075"/>
                </a:lnTo>
                <a:lnTo>
                  <a:pt x="44704" y="387985"/>
                </a:lnTo>
                <a:lnTo>
                  <a:pt x="28956" y="431292"/>
                </a:lnTo>
                <a:lnTo>
                  <a:pt x="16510" y="476123"/>
                </a:lnTo>
                <a:lnTo>
                  <a:pt x="7366" y="522224"/>
                </a:lnTo>
                <a:lnTo>
                  <a:pt x="1905" y="569468"/>
                </a:lnTo>
                <a:lnTo>
                  <a:pt x="0" y="617728"/>
                </a:lnTo>
                <a:lnTo>
                  <a:pt x="1905" y="666115"/>
                </a:lnTo>
                <a:lnTo>
                  <a:pt x="7366" y="713359"/>
                </a:lnTo>
                <a:lnTo>
                  <a:pt x="16510" y="759460"/>
                </a:lnTo>
                <a:lnTo>
                  <a:pt x="28956" y="804291"/>
                </a:lnTo>
                <a:lnTo>
                  <a:pt x="44704" y="847598"/>
                </a:lnTo>
                <a:lnTo>
                  <a:pt x="63500" y="889508"/>
                </a:lnTo>
                <a:lnTo>
                  <a:pt x="85343" y="929640"/>
                </a:lnTo>
                <a:lnTo>
                  <a:pt x="109855" y="967867"/>
                </a:lnTo>
                <a:lnTo>
                  <a:pt x="137287" y="1004189"/>
                </a:lnTo>
                <a:lnTo>
                  <a:pt x="167132" y="1038352"/>
                </a:lnTo>
                <a:lnTo>
                  <a:pt x="199390" y="1070356"/>
                </a:lnTo>
                <a:lnTo>
                  <a:pt x="233934" y="1099820"/>
                </a:lnTo>
                <a:lnTo>
                  <a:pt x="270637" y="1126871"/>
                </a:lnTo>
                <a:lnTo>
                  <a:pt x="309372" y="1151255"/>
                </a:lnTo>
                <a:lnTo>
                  <a:pt x="350012" y="1172718"/>
                </a:lnTo>
                <a:lnTo>
                  <a:pt x="392303" y="1191387"/>
                </a:lnTo>
                <a:lnTo>
                  <a:pt x="436118" y="1206881"/>
                </a:lnTo>
                <a:lnTo>
                  <a:pt x="481457" y="1219200"/>
                </a:lnTo>
                <a:lnTo>
                  <a:pt x="528066" y="1228217"/>
                </a:lnTo>
                <a:lnTo>
                  <a:pt x="575945" y="1233678"/>
                </a:lnTo>
                <a:lnTo>
                  <a:pt x="624713" y="1235583"/>
                </a:lnTo>
                <a:lnTo>
                  <a:pt x="673481" y="1233678"/>
                </a:lnTo>
                <a:lnTo>
                  <a:pt x="721360" y="1228217"/>
                </a:lnTo>
                <a:lnTo>
                  <a:pt x="767969" y="1219200"/>
                </a:lnTo>
                <a:lnTo>
                  <a:pt x="813308" y="1206881"/>
                </a:lnTo>
                <a:lnTo>
                  <a:pt x="857123" y="1191387"/>
                </a:lnTo>
                <a:lnTo>
                  <a:pt x="899414" y="1172718"/>
                </a:lnTo>
                <a:lnTo>
                  <a:pt x="940054" y="1151255"/>
                </a:lnTo>
                <a:lnTo>
                  <a:pt x="978789" y="1126871"/>
                </a:lnTo>
                <a:lnTo>
                  <a:pt x="1015492" y="1099820"/>
                </a:lnTo>
                <a:lnTo>
                  <a:pt x="1050036" y="1070356"/>
                </a:lnTo>
                <a:lnTo>
                  <a:pt x="1082294" y="1038352"/>
                </a:lnTo>
                <a:lnTo>
                  <a:pt x="1112139" y="1004189"/>
                </a:lnTo>
                <a:lnTo>
                  <a:pt x="1139571" y="967867"/>
                </a:lnTo>
                <a:lnTo>
                  <a:pt x="1164082" y="929640"/>
                </a:lnTo>
                <a:lnTo>
                  <a:pt x="1185926" y="889508"/>
                </a:lnTo>
                <a:lnTo>
                  <a:pt x="1204722" y="847598"/>
                </a:lnTo>
                <a:lnTo>
                  <a:pt x="1220470" y="804291"/>
                </a:lnTo>
                <a:lnTo>
                  <a:pt x="1232916" y="759460"/>
                </a:lnTo>
                <a:lnTo>
                  <a:pt x="1242060" y="713359"/>
                </a:lnTo>
                <a:lnTo>
                  <a:pt x="1247521" y="666115"/>
                </a:lnTo>
                <a:lnTo>
                  <a:pt x="1249426" y="617728"/>
                </a:lnTo>
                <a:lnTo>
                  <a:pt x="1247521" y="569468"/>
                </a:lnTo>
                <a:lnTo>
                  <a:pt x="1242060" y="522224"/>
                </a:lnTo>
                <a:lnTo>
                  <a:pt x="1232916" y="476123"/>
                </a:lnTo>
                <a:lnTo>
                  <a:pt x="1220470" y="431292"/>
                </a:lnTo>
                <a:lnTo>
                  <a:pt x="1204722" y="387985"/>
                </a:lnTo>
                <a:lnTo>
                  <a:pt x="1185926" y="346075"/>
                </a:lnTo>
                <a:lnTo>
                  <a:pt x="1164082" y="305943"/>
                </a:lnTo>
                <a:lnTo>
                  <a:pt x="1139571" y="267716"/>
                </a:lnTo>
                <a:lnTo>
                  <a:pt x="1112139" y="231394"/>
                </a:lnTo>
                <a:lnTo>
                  <a:pt x="1082294" y="197231"/>
                </a:lnTo>
                <a:lnTo>
                  <a:pt x="1050036" y="165226"/>
                </a:lnTo>
                <a:lnTo>
                  <a:pt x="1015492" y="135762"/>
                </a:lnTo>
                <a:lnTo>
                  <a:pt x="978789" y="108712"/>
                </a:lnTo>
                <a:lnTo>
                  <a:pt x="940054" y="84328"/>
                </a:lnTo>
                <a:lnTo>
                  <a:pt x="899414" y="62737"/>
                </a:lnTo>
                <a:lnTo>
                  <a:pt x="857123" y="44196"/>
                </a:lnTo>
                <a:lnTo>
                  <a:pt x="813308" y="28701"/>
                </a:lnTo>
                <a:lnTo>
                  <a:pt x="767969" y="16256"/>
                </a:lnTo>
                <a:lnTo>
                  <a:pt x="721360" y="7366"/>
                </a:lnTo>
                <a:lnTo>
                  <a:pt x="673481" y="1905"/>
                </a:lnTo>
                <a:lnTo>
                  <a:pt x="624713" y="0"/>
                </a:lnTo>
                <a:close/>
              </a:path>
            </a:pathLst>
          </a:custGeom>
          <a:solidFill>
            <a:srgbClr val="538E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01545" y="2928366"/>
            <a:ext cx="1249680" cy="1235710"/>
          </a:xfrm>
          <a:custGeom>
            <a:avLst/>
            <a:gdLst/>
            <a:ahLst/>
            <a:cxnLst/>
            <a:rect l="l" t="t" r="r" b="b"/>
            <a:pathLst>
              <a:path w="1249680" h="1235710">
                <a:moveTo>
                  <a:pt x="0" y="617728"/>
                </a:moveTo>
                <a:lnTo>
                  <a:pt x="1905" y="569468"/>
                </a:lnTo>
                <a:lnTo>
                  <a:pt x="7366" y="522224"/>
                </a:lnTo>
                <a:lnTo>
                  <a:pt x="16510" y="476123"/>
                </a:lnTo>
                <a:lnTo>
                  <a:pt x="28956" y="431292"/>
                </a:lnTo>
                <a:lnTo>
                  <a:pt x="44704" y="387985"/>
                </a:lnTo>
                <a:lnTo>
                  <a:pt x="63500" y="346075"/>
                </a:lnTo>
                <a:lnTo>
                  <a:pt x="85343" y="305943"/>
                </a:lnTo>
                <a:lnTo>
                  <a:pt x="109855" y="267716"/>
                </a:lnTo>
                <a:lnTo>
                  <a:pt x="137287" y="231394"/>
                </a:lnTo>
                <a:lnTo>
                  <a:pt x="167131" y="197231"/>
                </a:lnTo>
                <a:lnTo>
                  <a:pt x="199390" y="165226"/>
                </a:lnTo>
                <a:lnTo>
                  <a:pt x="233934" y="135762"/>
                </a:lnTo>
                <a:lnTo>
                  <a:pt x="270637" y="108712"/>
                </a:lnTo>
                <a:lnTo>
                  <a:pt x="309372" y="84328"/>
                </a:lnTo>
                <a:lnTo>
                  <a:pt x="350012" y="62737"/>
                </a:lnTo>
                <a:lnTo>
                  <a:pt x="392303" y="44196"/>
                </a:lnTo>
                <a:lnTo>
                  <a:pt x="436118" y="28701"/>
                </a:lnTo>
                <a:lnTo>
                  <a:pt x="481456" y="16256"/>
                </a:lnTo>
                <a:lnTo>
                  <a:pt x="528066" y="7366"/>
                </a:lnTo>
                <a:lnTo>
                  <a:pt x="575945" y="1905"/>
                </a:lnTo>
                <a:lnTo>
                  <a:pt x="624713" y="0"/>
                </a:lnTo>
                <a:lnTo>
                  <a:pt x="673481" y="1905"/>
                </a:lnTo>
                <a:lnTo>
                  <a:pt x="721360" y="7366"/>
                </a:lnTo>
                <a:lnTo>
                  <a:pt x="767969" y="16256"/>
                </a:lnTo>
                <a:lnTo>
                  <a:pt x="813308" y="28701"/>
                </a:lnTo>
                <a:lnTo>
                  <a:pt x="857123" y="44196"/>
                </a:lnTo>
                <a:lnTo>
                  <a:pt x="899414" y="62737"/>
                </a:lnTo>
                <a:lnTo>
                  <a:pt x="940054" y="84328"/>
                </a:lnTo>
                <a:lnTo>
                  <a:pt x="978789" y="108712"/>
                </a:lnTo>
                <a:lnTo>
                  <a:pt x="1015492" y="135762"/>
                </a:lnTo>
                <a:lnTo>
                  <a:pt x="1050036" y="165226"/>
                </a:lnTo>
                <a:lnTo>
                  <a:pt x="1082294" y="197231"/>
                </a:lnTo>
                <a:lnTo>
                  <a:pt x="1112139" y="231394"/>
                </a:lnTo>
                <a:lnTo>
                  <a:pt x="1139571" y="267716"/>
                </a:lnTo>
                <a:lnTo>
                  <a:pt x="1164082" y="305943"/>
                </a:lnTo>
                <a:lnTo>
                  <a:pt x="1185926" y="346075"/>
                </a:lnTo>
                <a:lnTo>
                  <a:pt x="1204722" y="387985"/>
                </a:lnTo>
                <a:lnTo>
                  <a:pt x="1220470" y="431292"/>
                </a:lnTo>
                <a:lnTo>
                  <a:pt x="1232916" y="476123"/>
                </a:lnTo>
                <a:lnTo>
                  <a:pt x="1242060" y="522224"/>
                </a:lnTo>
                <a:lnTo>
                  <a:pt x="1247521" y="569468"/>
                </a:lnTo>
                <a:lnTo>
                  <a:pt x="1249426" y="617728"/>
                </a:lnTo>
                <a:lnTo>
                  <a:pt x="1247521" y="666114"/>
                </a:lnTo>
                <a:lnTo>
                  <a:pt x="1242060" y="713359"/>
                </a:lnTo>
                <a:lnTo>
                  <a:pt x="1232916" y="759460"/>
                </a:lnTo>
                <a:lnTo>
                  <a:pt x="1220470" y="804291"/>
                </a:lnTo>
                <a:lnTo>
                  <a:pt x="1204722" y="847598"/>
                </a:lnTo>
                <a:lnTo>
                  <a:pt x="1185926" y="889508"/>
                </a:lnTo>
                <a:lnTo>
                  <a:pt x="1164082" y="929640"/>
                </a:lnTo>
                <a:lnTo>
                  <a:pt x="1139571" y="967867"/>
                </a:lnTo>
                <a:lnTo>
                  <a:pt x="1112139" y="1004189"/>
                </a:lnTo>
                <a:lnTo>
                  <a:pt x="1082294" y="1038352"/>
                </a:lnTo>
                <a:lnTo>
                  <a:pt x="1050036" y="1070356"/>
                </a:lnTo>
                <a:lnTo>
                  <a:pt x="1015492" y="1099820"/>
                </a:lnTo>
                <a:lnTo>
                  <a:pt x="978789" y="1126871"/>
                </a:lnTo>
                <a:lnTo>
                  <a:pt x="940054" y="1151255"/>
                </a:lnTo>
                <a:lnTo>
                  <a:pt x="899414" y="1172718"/>
                </a:lnTo>
                <a:lnTo>
                  <a:pt x="857123" y="1191387"/>
                </a:lnTo>
                <a:lnTo>
                  <a:pt x="813308" y="1206881"/>
                </a:lnTo>
                <a:lnTo>
                  <a:pt x="767969" y="1219200"/>
                </a:lnTo>
                <a:lnTo>
                  <a:pt x="721360" y="1228217"/>
                </a:lnTo>
                <a:lnTo>
                  <a:pt x="673481" y="1233678"/>
                </a:lnTo>
                <a:lnTo>
                  <a:pt x="624713" y="1235583"/>
                </a:lnTo>
                <a:lnTo>
                  <a:pt x="575945" y="1233678"/>
                </a:lnTo>
                <a:lnTo>
                  <a:pt x="528066" y="1228217"/>
                </a:lnTo>
                <a:lnTo>
                  <a:pt x="481456" y="1219200"/>
                </a:lnTo>
                <a:lnTo>
                  <a:pt x="436118" y="1206881"/>
                </a:lnTo>
                <a:lnTo>
                  <a:pt x="392303" y="1191387"/>
                </a:lnTo>
                <a:lnTo>
                  <a:pt x="350012" y="1172718"/>
                </a:lnTo>
                <a:lnTo>
                  <a:pt x="309372" y="1151255"/>
                </a:lnTo>
                <a:lnTo>
                  <a:pt x="270637" y="1126871"/>
                </a:lnTo>
                <a:lnTo>
                  <a:pt x="233934" y="1099820"/>
                </a:lnTo>
                <a:lnTo>
                  <a:pt x="199390" y="1070356"/>
                </a:lnTo>
                <a:lnTo>
                  <a:pt x="167131" y="1038352"/>
                </a:lnTo>
                <a:lnTo>
                  <a:pt x="137287" y="1004189"/>
                </a:lnTo>
                <a:lnTo>
                  <a:pt x="109855" y="967867"/>
                </a:lnTo>
                <a:lnTo>
                  <a:pt x="85343" y="929640"/>
                </a:lnTo>
                <a:lnTo>
                  <a:pt x="63500" y="889508"/>
                </a:lnTo>
                <a:lnTo>
                  <a:pt x="44704" y="847598"/>
                </a:lnTo>
                <a:lnTo>
                  <a:pt x="28956" y="804291"/>
                </a:lnTo>
                <a:lnTo>
                  <a:pt x="16510" y="759460"/>
                </a:lnTo>
                <a:lnTo>
                  <a:pt x="7366" y="713359"/>
                </a:lnTo>
                <a:lnTo>
                  <a:pt x="1905" y="666114"/>
                </a:lnTo>
                <a:lnTo>
                  <a:pt x="0" y="617728"/>
                </a:lnTo>
                <a:close/>
              </a:path>
            </a:pathLst>
          </a:custGeom>
          <a:ln w="25907">
            <a:solidFill>
              <a:srgbClr val="8EB4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46833" y="3362401"/>
            <a:ext cx="9753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ection1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06240" y="3496055"/>
            <a:ext cx="117348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67557" y="3524250"/>
            <a:ext cx="79375" cy="20320"/>
          </a:xfrm>
          <a:custGeom>
            <a:avLst/>
            <a:gdLst/>
            <a:ahLst/>
            <a:cxnLst/>
            <a:rect l="l" t="t" r="r" b="b"/>
            <a:pathLst>
              <a:path w="79375" h="20320">
                <a:moveTo>
                  <a:pt x="0" y="19812"/>
                </a:moveTo>
                <a:lnTo>
                  <a:pt x="79235" y="19812"/>
                </a:lnTo>
                <a:lnTo>
                  <a:pt x="79235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28872" y="3524250"/>
            <a:ext cx="79375" cy="20320"/>
          </a:xfrm>
          <a:custGeom>
            <a:avLst/>
            <a:gdLst/>
            <a:ahLst/>
            <a:cxnLst/>
            <a:rect l="l" t="t" r="r" b="b"/>
            <a:pathLst>
              <a:path w="79375" h="20320">
                <a:moveTo>
                  <a:pt x="0" y="19812"/>
                </a:moveTo>
                <a:lnTo>
                  <a:pt x="79235" y="19812"/>
                </a:lnTo>
                <a:lnTo>
                  <a:pt x="79235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90315" y="3524250"/>
            <a:ext cx="79375" cy="20320"/>
          </a:xfrm>
          <a:custGeom>
            <a:avLst/>
            <a:gdLst/>
            <a:ahLst/>
            <a:cxnLst/>
            <a:rect l="l" t="t" r="r" b="b"/>
            <a:pathLst>
              <a:path w="79375" h="20320">
                <a:moveTo>
                  <a:pt x="0" y="19812"/>
                </a:moveTo>
                <a:lnTo>
                  <a:pt x="79235" y="19812"/>
                </a:lnTo>
                <a:lnTo>
                  <a:pt x="79235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51632" y="3524250"/>
            <a:ext cx="79375" cy="20320"/>
          </a:xfrm>
          <a:custGeom>
            <a:avLst/>
            <a:gdLst/>
            <a:ahLst/>
            <a:cxnLst/>
            <a:rect l="l" t="t" r="r" b="b"/>
            <a:pathLst>
              <a:path w="79375" h="20320">
                <a:moveTo>
                  <a:pt x="0" y="19812"/>
                </a:moveTo>
                <a:lnTo>
                  <a:pt x="79235" y="19812"/>
                </a:lnTo>
                <a:lnTo>
                  <a:pt x="79235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12948" y="3524250"/>
            <a:ext cx="79375" cy="20320"/>
          </a:xfrm>
          <a:custGeom>
            <a:avLst/>
            <a:gdLst/>
            <a:ahLst/>
            <a:cxnLst/>
            <a:rect l="l" t="t" r="r" b="b"/>
            <a:pathLst>
              <a:path w="79375" h="20320">
                <a:moveTo>
                  <a:pt x="0" y="19812"/>
                </a:moveTo>
                <a:lnTo>
                  <a:pt x="79234" y="19812"/>
                </a:lnTo>
                <a:lnTo>
                  <a:pt x="79234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63340" y="2997707"/>
            <a:ext cx="6769734" cy="1078865"/>
          </a:xfrm>
          <a:custGeom>
            <a:avLst/>
            <a:gdLst/>
            <a:ahLst/>
            <a:cxnLst/>
            <a:rect l="l" t="t" r="r" b="b"/>
            <a:pathLst>
              <a:path w="6769734" h="1078864">
                <a:moveTo>
                  <a:pt x="6589649" y="0"/>
                </a:moveTo>
                <a:lnTo>
                  <a:pt x="179832" y="0"/>
                </a:lnTo>
                <a:lnTo>
                  <a:pt x="132080" y="6476"/>
                </a:lnTo>
                <a:lnTo>
                  <a:pt x="89026" y="24511"/>
                </a:lnTo>
                <a:lnTo>
                  <a:pt x="52705" y="52704"/>
                </a:lnTo>
                <a:lnTo>
                  <a:pt x="24511" y="89026"/>
                </a:lnTo>
                <a:lnTo>
                  <a:pt x="6476" y="131952"/>
                </a:lnTo>
                <a:lnTo>
                  <a:pt x="0" y="179704"/>
                </a:lnTo>
                <a:lnTo>
                  <a:pt x="0" y="898778"/>
                </a:lnTo>
                <a:lnTo>
                  <a:pt x="6476" y="946530"/>
                </a:lnTo>
                <a:lnTo>
                  <a:pt x="24511" y="989456"/>
                </a:lnTo>
                <a:lnTo>
                  <a:pt x="52705" y="1025778"/>
                </a:lnTo>
                <a:lnTo>
                  <a:pt x="89026" y="1053972"/>
                </a:lnTo>
                <a:lnTo>
                  <a:pt x="132080" y="1072006"/>
                </a:lnTo>
                <a:lnTo>
                  <a:pt x="179832" y="1078483"/>
                </a:lnTo>
                <a:lnTo>
                  <a:pt x="6589649" y="1078483"/>
                </a:lnTo>
                <a:lnTo>
                  <a:pt x="6637401" y="1072006"/>
                </a:lnTo>
                <a:lnTo>
                  <a:pt x="6680454" y="1053972"/>
                </a:lnTo>
                <a:lnTo>
                  <a:pt x="6716776" y="1025778"/>
                </a:lnTo>
                <a:lnTo>
                  <a:pt x="6744969" y="989456"/>
                </a:lnTo>
                <a:lnTo>
                  <a:pt x="6763004" y="946530"/>
                </a:lnTo>
                <a:lnTo>
                  <a:pt x="6769481" y="898778"/>
                </a:lnTo>
                <a:lnTo>
                  <a:pt x="6769481" y="179704"/>
                </a:lnTo>
                <a:lnTo>
                  <a:pt x="6763004" y="131952"/>
                </a:lnTo>
                <a:lnTo>
                  <a:pt x="6744969" y="89026"/>
                </a:lnTo>
                <a:lnTo>
                  <a:pt x="6716776" y="52704"/>
                </a:lnTo>
                <a:lnTo>
                  <a:pt x="6680454" y="24511"/>
                </a:lnTo>
                <a:lnTo>
                  <a:pt x="6637401" y="6476"/>
                </a:lnTo>
                <a:lnTo>
                  <a:pt x="6589649" y="0"/>
                </a:lnTo>
                <a:close/>
              </a:path>
            </a:pathLst>
          </a:custGeom>
          <a:solidFill>
            <a:srgbClr val="4F81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63340" y="2997707"/>
            <a:ext cx="6769734" cy="1078865"/>
          </a:xfrm>
          <a:custGeom>
            <a:avLst/>
            <a:gdLst/>
            <a:ahLst/>
            <a:cxnLst/>
            <a:rect l="l" t="t" r="r" b="b"/>
            <a:pathLst>
              <a:path w="6769734" h="1078864">
                <a:moveTo>
                  <a:pt x="0" y="179704"/>
                </a:moveTo>
                <a:lnTo>
                  <a:pt x="6476" y="131952"/>
                </a:lnTo>
                <a:lnTo>
                  <a:pt x="24511" y="89026"/>
                </a:lnTo>
                <a:lnTo>
                  <a:pt x="52705" y="52704"/>
                </a:lnTo>
                <a:lnTo>
                  <a:pt x="89026" y="24511"/>
                </a:lnTo>
                <a:lnTo>
                  <a:pt x="132080" y="6476"/>
                </a:lnTo>
                <a:lnTo>
                  <a:pt x="179832" y="0"/>
                </a:lnTo>
                <a:lnTo>
                  <a:pt x="6589649" y="0"/>
                </a:lnTo>
                <a:lnTo>
                  <a:pt x="6637401" y="6476"/>
                </a:lnTo>
                <a:lnTo>
                  <a:pt x="6680454" y="24511"/>
                </a:lnTo>
                <a:lnTo>
                  <a:pt x="6716776" y="52704"/>
                </a:lnTo>
                <a:lnTo>
                  <a:pt x="6744969" y="89026"/>
                </a:lnTo>
                <a:lnTo>
                  <a:pt x="6763004" y="131952"/>
                </a:lnTo>
                <a:lnTo>
                  <a:pt x="6769481" y="179704"/>
                </a:lnTo>
                <a:lnTo>
                  <a:pt x="6769481" y="898778"/>
                </a:lnTo>
                <a:lnTo>
                  <a:pt x="6763004" y="946530"/>
                </a:lnTo>
                <a:lnTo>
                  <a:pt x="6744969" y="989456"/>
                </a:lnTo>
                <a:lnTo>
                  <a:pt x="6716776" y="1025778"/>
                </a:lnTo>
                <a:lnTo>
                  <a:pt x="6680454" y="1053972"/>
                </a:lnTo>
                <a:lnTo>
                  <a:pt x="6637401" y="1072006"/>
                </a:lnTo>
                <a:lnTo>
                  <a:pt x="6589649" y="1078483"/>
                </a:lnTo>
                <a:lnTo>
                  <a:pt x="179832" y="1078483"/>
                </a:lnTo>
                <a:lnTo>
                  <a:pt x="132080" y="1072006"/>
                </a:lnTo>
                <a:lnTo>
                  <a:pt x="89026" y="1053972"/>
                </a:lnTo>
                <a:lnTo>
                  <a:pt x="52705" y="1025778"/>
                </a:lnTo>
                <a:lnTo>
                  <a:pt x="24511" y="989456"/>
                </a:lnTo>
                <a:lnTo>
                  <a:pt x="6476" y="946530"/>
                </a:lnTo>
                <a:lnTo>
                  <a:pt x="0" y="898778"/>
                </a:lnTo>
                <a:lnTo>
                  <a:pt x="0" y="179704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811773" y="3272154"/>
            <a:ext cx="287401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事件分发与响应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550240"/>
            <a:ext cx="593026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445">
                <a:solidFill>
                  <a:srgbClr val="33B5EF"/>
                </a:solidFill>
                <a:latin typeface="Noto Sans CJK JP Regular"/>
                <a:cs typeface="Noto Sans CJK JP Regular"/>
              </a:rPr>
              <a:t>加速计信息类</a:t>
            </a:r>
            <a:r>
              <a:rPr dirty="0" sz="4400" spc="-250">
                <a:solidFill>
                  <a:srgbClr val="33B5EF"/>
                </a:solidFill>
                <a:latin typeface="Noto Sans CJK JP Regular"/>
                <a:cs typeface="Noto Sans CJK JP Regular"/>
              </a:rPr>
              <a:t>Acceleration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59823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7523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58923" y="1802892"/>
            <a:ext cx="7632192" cy="3907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924559"/>
            <a:ext cx="1008507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30" b="1">
                <a:solidFill>
                  <a:srgbClr val="33B5EF"/>
                </a:solidFill>
                <a:latin typeface="Arial"/>
                <a:cs typeface="Arial"/>
              </a:rPr>
              <a:t>EventListenerCustom-</a:t>
            </a:r>
            <a:r>
              <a:rPr dirty="0" sz="4400" spc="-475" b="1">
                <a:solidFill>
                  <a:srgbClr val="33B5EF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响应自定义事件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9283" y="2206751"/>
            <a:ext cx="9697212" cy="3816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9283" y="2206751"/>
            <a:ext cx="9697085" cy="3816350"/>
          </a:xfrm>
          <a:custGeom>
            <a:avLst/>
            <a:gdLst/>
            <a:ahLst/>
            <a:cxnLst/>
            <a:rect l="l" t="t" r="r" b="b"/>
            <a:pathLst>
              <a:path w="9697085" h="3816350">
                <a:moveTo>
                  <a:pt x="0" y="636015"/>
                </a:moveTo>
                <a:lnTo>
                  <a:pt x="1739" y="588518"/>
                </a:lnTo>
                <a:lnTo>
                  <a:pt x="6896" y="542036"/>
                </a:lnTo>
                <a:lnTo>
                  <a:pt x="15328" y="496570"/>
                </a:lnTo>
                <a:lnTo>
                  <a:pt x="26924" y="452247"/>
                </a:lnTo>
                <a:lnTo>
                  <a:pt x="41554" y="409321"/>
                </a:lnTo>
                <a:lnTo>
                  <a:pt x="59105" y="367792"/>
                </a:lnTo>
                <a:lnTo>
                  <a:pt x="79451" y="327913"/>
                </a:lnTo>
                <a:lnTo>
                  <a:pt x="102450" y="289687"/>
                </a:lnTo>
                <a:lnTo>
                  <a:pt x="128015" y="253237"/>
                </a:lnTo>
                <a:lnTo>
                  <a:pt x="155956" y="218694"/>
                </a:lnTo>
                <a:lnTo>
                  <a:pt x="186309" y="186309"/>
                </a:lnTo>
                <a:lnTo>
                  <a:pt x="218694" y="155956"/>
                </a:lnTo>
                <a:lnTo>
                  <a:pt x="253237" y="128015"/>
                </a:lnTo>
                <a:lnTo>
                  <a:pt x="289687" y="102488"/>
                </a:lnTo>
                <a:lnTo>
                  <a:pt x="327913" y="79501"/>
                </a:lnTo>
                <a:lnTo>
                  <a:pt x="367919" y="59055"/>
                </a:lnTo>
                <a:lnTo>
                  <a:pt x="409321" y="41528"/>
                </a:lnTo>
                <a:lnTo>
                  <a:pt x="452247" y="26924"/>
                </a:lnTo>
                <a:lnTo>
                  <a:pt x="496570" y="15367"/>
                </a:lnTo>
                <a:lnTo>
                  <a:pt x="542035" y="6858"/>
                </a:lnTo>
                <a:lnTo>
                  <a:pt x="588517" y="1777"/>
                </a:lnTo>
                <a:lnTo>
                  <a:pt x="636016" y="0"/>
                </a:lnTo>
                <a:lnTo>
                  <a:pt x="9060688" y="0"/>
                </a:lnTo>
                <a:lnTo>
                  <a:pt x="9108186" y="1777"/>
                </a:lnTo>
                <a:lnTo>
                  <a:pt x="9154668" y="6858"/>
                </a:lnTo>
                <a:lnTo>
                  <a:pt x="9200134" y="15367"/>
                </a:lnTo>
                <a:lnTo>
                  <a:pt x="9244457" y="26924"/>
                </a:lnTo>
                <a:lnTo>
                  <a:pt x="9287383" y="41528"/>
                </a:lnTo>
                <a:lnTo>
                  <a:pt x="9328785" y="59055"/>
                </a:lnTo>
                <a:lnTo>
                  <a:pt x="9368790" y="79501"/>
                </a:lnTo>
                <a:lnTo>
                  <a:pt x="9407017" y="102488"/>
                </a:lnTo>
                <a:lnTo>
                  <a:pt x="9443466" y="128015"/>
                </a:lnTo>
                <a:lnTo>
                  <a:pt x="9478010" y="155956"/>
                </a:lnTo>
                <a:lnTo>
                  <a:pt x="9510395" y="186309"/>
                </a:lnTo>
                <a:lnTo>
                  <a:pt x="9540748" y="218694"/>
                </a:lnTo>
                <a:lnTo>
                  <a:pt x="9568688" y="253237"/>
                </a:lnTo>
                <a:lnTo>
                  <a:pt x="9594215" y="289687"/>
                </a:lnTo>
                <a:lnTo>
                  <a:pt x="9617202" y="327913"/>
                </a:lnTo>
                <a:lnTo>
                  <a:pt x="9637649" y="367792"/>
                </a:lnTo>
                <a:lnTo>
                  <a:pt x="9655175" y="409321"/>
                </a:lnTo>
                <a:lnTo>
                  <a:pt x="9669780" y="452247"/>
                </a:lnTo>
                <a:lnTo>
                  <a:pt x="9681337" y="496570"/>
                </a:lnTo>
                <a:lnTo>
                  <a:pt x="9689846" y="542036"/>
                </a:lnTo>
                <a:lnTo>
                  <a:pt x="9694926" y="588518"/>
                </a:lnTo>
                <a:lnTo>
                  <a:pt x="9696704" y="636015"/>
                </a:lnTo>
                <a:lnTo>
                  <a:pt x="9696704" y="3179826"/>
                </a:lnTo>
                <a:lnTo>
                  <a:pt x="9694926" y="3227324"/>
                </a:lnTo>
                <a:lnTo>
                  <a:pt x="9689846" y="3273806"/>
                </a:lnTo>
                <a:lnTo>
                  <a:pt x="9681337" y="3319272"/>
                </a:lnTo>
                <a:lnTo>
                  <a:pt x="9669780" y="3363595"/>
                </a:lnTo>
                <a:lnTo>
                  <a:pt x="9655175" y="3406482"/>
                </a:lnTo>
                <a:lnTo>
                  <a:pt x="9637649" y="3447973"/>
                </a:lnTo>
                <a:lnTo>
                  <a:pt x="9617202" y="3487915"/>
                </a:lnTo>
                <a:lnTo>
                  <a:pt x="9594215" y="3526154"/>
                </a:lnTo>
                <a:lnTo>
                  <a:pt x="9568688" y="3562604"/>
                </a:lnTo>
                <a:lnTo>
                  <a:pt x="9540748" y="3597109"/>
                </a:lnTo>
                <a:lnTo>
                  <a:pt x="9510395" y="3629571"/>
                </a:lnTo>
                <a:lnTo>
                  <a:pt x="9478010" y="3659847"/>
                </a:lnTo>
                <a:lnTo>
                  <a:pt x="9443466" y="3687826"/>
                </a:lnTo>
                <a:lnTo>
                  <a:pt x="9407017" y="3713378"/>
                </a:lnTo>
                <a:lnTo>
                  <a:pt x="9368790" y="3736390"/>
                </a:lnTo>
                <a:lnTo>
                  <a:pt x="9328785" y="3756736"/>
                </a:lnTo>
                <a:lnTo>
                  <a:pt x="9287383" y="3774274"/>
                </a:lnTo>
                <a:lnTo>
                  <a:pt x="9244457" y="3788918"/>
                </a:lnTo>
                <a:lnTo>
                  <a:pt x="9200134" y="3800513"/>
                </a:lnTo>
                <a:lnTo>
                  <a:pt x="9154668" y="3808945"/>
                </a:lnTo>
                <a:lnTo>
                  <a:pt x="9108186" y="3814102"/>
                </a:lnTo>
                <a:lnTo>
                  <a:pt x="9060688" y="3815842"/>
                </a:lnTo>
                <a:lnTo>
                  <a:pt x="636016" y="3815842"/>
                </a:lnTo>
                <a:lnTo>
                  <a:pt x="588517" y="3814102"/>
                </a:lnTo>
                <a:lnTo>
                  <a:pt x="542035" y="3808945"/>
                </a:lnTo>
                <a:lnTo>
                  <a:pt x="496570" y="3800513"/>
                </a:lnTo>
                <a:lnTo>
                  <a:pt x="452247" y="3788918"/>
                </a:lnTo>
                <a:lnTo>
                  <a:pt x="409321" y="3774274"/>
                </a:lnTo>
                <a:lnTo>
                  <a:pt x="367919" y="3756736"/>
                </a:lnTo>
                <a:lnTo>
                  <a:pt x="327913" y="3736390"/>
                </a:lnTo>
                <a:lnTo>
                  <a:pt x="289687" y="3713378"/>
                </a:lnTo>
                <a:lnTo>
                  <a:pt x="253237" y="3687826"/>
                </a:lnTo>
                <a:lnTo>
                  <a:pt x="218694" y="3659847"/>
                </a:lnTo>
                <a:lnTo>
                  <a:pt x="186309" y="3629571"/>
                </a:lnTo>
                <a:lnTo>
                  <a:pt x="155956" y="3597109"/>
                </a:lnTo>
                <a:lnTo>
                  <a:pt x="128015" y="3562604"/>
                </a:lnTo>
                <a:lnTo>
                  <a:pt x="102450" y="3526154"/>
                </a:lnTo>
                <a:lnTo>
                  <a:pt x="79451" y="3487915"/>
                </a:lnTo>
                <a:lnTo>
                  <a:pt x="59105" y="3447973"/>
                </a:lnTo>
                <a:lnTo>
                  <a:pt x="41554" y="3406482"/>
                </a:lnTo>
                <a:lnTo>
                  <a:pt x="26924" y="3363595"/>
                </a:lnTo>
                <a:lnTo>
                  <a:pt x="15328" y="3319272"/>
                </a:lnTo>
                <a:lnTo>
                  <a:pt x="6896" y="3273806"/>
                </a:lnTo>
                <a:lnTo>
                  <a:pt x="1739" y="3227324"/>
                </a:lnTo>
                <a:lnTo>
                  <a:pt x="0" y="3179826"/>
                </a:lnTo>
                <a:lnTo>
                  <a:pt x="0" y="63601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81330" indent="-4572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80695" algn="l"/>
                <a:tab pos="481330" algn="l"/>
              </a:tabLst>
            </a:pPr>
            <a:r>
              <a:rPr dirty="0" spc="-5"/>
              <a:t>以上是系统自带的事件类型，事件由系统内部自动触</a:t>
            </a:r>
            <a:r>
              <a:rPr dirty="0"/>
              <a:t>发</a:t>
            </a:r>
            <a:r>
              <a:rPr dirty="0" spc="-5"/>
              <a:t>，</a:t>
            </a:r>
          </a:p>
          <a:p>
            <a:pPr marL="481330">
              <a:lnSpc>
                <a:spcPct val="100000"/>
              </a:lnSpc>
              <a:spcBef>
                <a:spcPts val="2385"/>
              </a:spcBef>
            </a:pPr>
            <a:r>
              <a:rPr dirty="0" spc="-5"/>
              <a:t>如</a:t>
            </a:r>
            <a:r>
              <a:rPr dirty="0" spc="120"/>
              <a:t> </a:t>
            </a:r>
            <a:r>
              <a:rPr dirty="0" spc="-20"/>
              <a:t>触摸屏幕，键盘响应</a:t>
            </a:r>
            <a:r>
              <a:rPr dirty="0" spc="-10"/>
              <a:t>等</a:t>
            </a:r>
            <a:r>
              <a:rPr dirty="0" spc="-5"/>
              <a:t>。</a:t>
            </a:r>
          </a:p>
          <a:p>
            <a:pPr marL="481330" marR="607060" indent="-457200">
              <a:lnSpc>
                <a:spcPct val="171500"/>
              </a:lnSpc>
              <a:buFont typeface="Arial"/>
              <a:buChar char="•"/>
              <a:tabLst>
                <a:tab pos="480695" algn="l"/>
                <a:tab pos="481330" algn="l"/>
              </a:tabLst>
            </a:pPr>
            <a:r>
              <a:rPr dirty="0" spc="-15"/>
              <a:t>EventListenerCustom</a:t>
            </a:r>
            <a:r>
              <a:rPr dirty="0" spc="195"/>
              <a:t> </a:t>
            </a:r>
            <a:r>
              <a:rPr dirty="0" spc="-5"/>
              <a:t>自定义事件，它不是由系统自 </a:t>
            </a:r>
            <a:r>
              <a:rPr dirty="0" spc="-20"/>
              <a:t>动触</a:t>
            </a:r>
            <a:r>
              <a:rPr dirty="0" spc="-15"/>
              <a:t>发</a:t>
            </a:r>
            <a:r>
              <a:rPr dirty="0" spc="-20"/>
              <a:t>，而是人为的</a:t>
            </a:r>
            <a:r>
              <a:rPr dirty="0" spc="-5"/>
              <a:t>干</a:t>
            </a:r>
            <a:r>
              <a:rPr dirty="0" spc="-20"/>
              <a:t>涉</a:t>
            </a:r>
            <a:r>
              <a:rPr dirty="0" spc="-5"/>
              <a:t>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592912"/>
            <a:ext cx="394081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自定义事件订阅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0811" y="1578102"/>
            <a:ext cx="10535920" cy="86931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 indent="717550">
              <a:lnSpc>
                <a:spcPts val="3290"/>
              </a:lnSpc>
              <a:spcBef>
                <a:spcPts val="260"/>
              </a:spcBef>
            </a:pPr>
            <a:r>
              <a:rPr dirty="0" sz="2800" spc="75">
                <a:solidFill>
                  <a:srgbClr val="FFFFFF"/>
                </a:solidFill>
                <a:latin typeface="Noto Sans CJK JP Regular"/>
                <a:cs typeface="Noto Sans CJK JP Regular"/>
              </a:rPr>
              <a:t>需要使</a:t>
            </a:r>
            <a:r>
              <a:rPr dirty="0" sz="2800" spc="80">
                <a:solidFill>
                  <a:srgbClr val="FFFFFF"/>
                </a:solidFill>
                <a:latin typeface="Noto Sans CJK JP Regular"/>
                <a:cs typeface="Noto Sans CJK JP Regular"/>
              </a:rPr>
              <a:t>用</a:t>
            </a:r>
            <a:r>
              <a:rPr dirty="0" sz="2800" spc="80" b="1">
                <a:solidFill>
                  <a:srgbClr val="FFFFFF"/>
                </a:solidFill>
                <a:latin typeface="Times New Roman"/>
                <a:cs typeface="Times New Roman"/>
              </a:rPr>
              <a:t>EventListenerCustom::create()</a:t>
            </a:r>
            <a:r>
              <a:rPr dirty="0" sz="2800" spc="75">
                <a:solidFill>
                  <a:srgbClr val="FFFFFF"/>
                </a:solidFill>
                <a:latin typeface="Noto Sans CJK JP Regular"/>
                <a:cs typeface="Noto Sans CJK JP Regular"/>
              </a:rPr>
              <a:t>函</a:t>
            </a:r>
            <a:r>
              <a:rPr dirty="0" sz="2800" spc="85">
                <a:solidFill>
                  <a:srgbClr val="FFFFFF"/>
                </a:solidFill>
                <a:latin typeface="Noto Sans CJK JP Regular"/>
                <a:cs typeface="Noto Sans CJK JP Regular"/>
              </a:rPr>
              <a:t>数</a:t>
            </a:r>
            <a:r>
              <a:rPr dirty="0" sz="2800" spc="75">
                <a:solidFill>
                  <a:srgbClr val="FFFFFF"/>
                </a:solidFill>
                <a:latin typeface="Noto Sans CJK JP Regular"/>
                <a:cs typeface="Noto Sans CJK JP Regular"/>
              </a:rPr>
              <a:t>来创</a:t>
            </a:r>
            <a:r>
              <a:rPr dirty="0" sz="2800" spc="100">
                <a:solidFill>
                  <a:srgbClr val="FFFFFF"/>
                </a:solidFill>
                <a:latin typeface="Noto Sans CJK JP Regular"/>
                <a:cs typeface="Noto Sans CJK JP Regular"/>
              </a:rPr>
              <a:t>建</a:t>
            </a:r>
            <a:r>
              <a:rPr dirty="0" sz="2800" spc="75">
                <a:solidFill>
                  <a:srgbClr val="FFFFF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2800" spc="90">
                <a:solidFill>
                  <a:srgbClr val="FFFFFF"/>
                </a:solidFill>
                <a:latin typeface="Noto Sans CJK JP Regular"/>
                <a:cs typeface="Noto Sans CJK JP Regular"/>
              </a:rPr>
              <a:t>参</a:t>
            </a:r>
            <a:r>
              <a:rPr dirty="0" sz="2800" spc="75">
                <a:solidFill>
                  <a:srgbClr val="FFFFFF"/>
                </a:solidFill>
                <a:latin typeface="Noto Sans CJK JP Regular"/>
                <a:cs typeface="Noto Sans CJK JP Regular"/>
              </a:rPr>
              <a:t>数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一 </a:t>
            </a:r>
            <a:r>
              <a:rPr dirty="0" sz="2800" spc="-10">
                <a:solidFill>
                  <a:srgbClr val="FFFFFF"/>
                </a:solidFill>
                <a:latin typeface="Noto Sans CJK JP Regular"/>
                <a:cs typeface="Noto Sans CJK JP Regular"/>
              </a:rPr>
              <a:t>是事件名，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在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触发事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件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时会用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到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。创建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同样</a:t>
            </a:r>
            <a:r>
              <a:rPr dirty="0" sz="2800" spc="5">
                <a:solidFill>
                  <a:srgbClr val="FFFFFF"/>
                </a:solidFill>
                <a:latin typeface="Noto Sans CJK JP Regular"/>
                <a:cs typeface="Noto Sans CJK JP Regular"/>
              </a:rPr>
              <a:t>有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两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种方</a:t>
            </a:r>
            <a:r>
              <a:rPr dirty="0" sz="2800" spc="25">
                <a:solidFill>
                  <a:srgbClr val="FFFFFF"/>
                </a:solidFill>
                <a:latin typeface="Noto Sans CJK JP Regular"/>
                <a:cs typeface="Noto Sans CJK JP Regular"/>
              </a:rPr>
              <a:t>式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：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1053" y="4795773"/>
            <a:ext cx="14465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方法二：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0555" y="3137916"/>
            <a:ext cx="10079736" cy="1418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00555" y="2596895"/>
            <a:ext cx="5291328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21308" y="5340096"/>
            <a:ext cx="10265664" cy="1024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592912"/>
            <a:ext cx="7296784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自定义事件的消息传递与发布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78379" y="1729739"/>
            <a:ext cx="7773923" cy="4453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5355" y="2924555"/>
            <a:ext cx="1246505" cy="1238885"/>
          </a:xfrm>
          <a:custGeom>
            <a:avLst/>
            <a:gdLst/>
            <a:ahLst/>
            <a:cxnLst/>
            <a:rect l="l" t="t" r="r" b="b"/>
            <a:pathLst>
              <a:path w="1246505" h="1238885">
                <a:moveTo>
                  <a:pt x="623062" y="0"/>
                </a:moveTo>
                <a:lnTo>
                  <a:pt x="574420" y="1905"/>
                </a:lnTo>
                <a:lnTo>
                  <a:pt x="526669" y="7366"/>
                </a:lnTo>
                <a:lnTo>
                  <a:pt x="480187" y="16383"/>
                </a:lnTo>
                <a:lnTo>
                  <a:pt x="434975" y="28702"/>
                </a:lnTo>
                <a:lnTo>
                  <a:pt x="391160" y="44323"/>
                </a:lnTo>
                <a:lnTo>
                  <a:pt x="348995" y="62992"/>
                </a:lnTo>
                <a:lnTo>
                  <a:pt x="308610" y="84582"/>
                </a:lnTo>
                <a:lnTo>
                  <a:pt x="270001" y="108966"/>
                </a:lnTo>
                <a:lnTo>
                  <a:pt x="233299" y="136017"/>
                </a:lnTo>
                <a:lnTo>
                  <a:pt x="198881" y="165735"/>
                </a:lnTo>
                <a:lnTo>
                  <a:pt x="166624" y="197739"/>
                </a:lnTo>
                <a:lnTo>
                  <a:pt x="136906" y="232029"/>
                </a:lnTo>
                <a:lnTo>
                  <a:pt x="109600" y="268351"/>
                </a:lnTo>
                <a:lnTo>
                  <a:pt x="85089" y="306832"/>
                </a:lnTo>
                <a:lnTo>
                  <a:pt x="63373" y="346964"/>
                </a:lnTo>
                <a:lnTo>
                  <a:pt x="44576" y="389001"/>
                </a:lnTo>
                <a:lnTo>
                  <a:pt x="28829" y="432435"/>
                </a:lnTo>
                <a:lnTo>
                  <a:pt x="16510" y="477393"/>
                </a:lnTo>
                <a:lnTo>
                  <a:pt x="7366" y="523621"/>
                </a:lnTo>
                <a:lnTo>
                  <a:pt x="1905" y="570992"/>
                </a:lnTo>
                <a:lnTo>
                  <a:pt x="0" y="619506"/>
                </a:lnTo>
                <a:lnTo>
                  <a:pt x="1905" y="667893"/>
                </a:lnTo>
                <a:lnTo>
                  <a:pt x="7366" y="715264"/>
                </a:lnTo>
                <a:lnTo>
                  <a:pt x="16510" y="761492"/>
                </a:lnTo>
                <a:lnTo>
                  <a:pt x="28829" y="806450"/>
                </a:lnTo>
                <a:lnTo>
                  <a:pt x="44576" y="849884"/>
                </a:lnTo>
                <a:lnTo>
                  <a:pt x="63373" y="891921"/>
                </a:lnTo>
                <a:lnTo>
                  <a:pt x="85089" y="932053"/>
                </a:lnTo>
                <a:lnTo>
                  <a:pt x="109600" y="970534"/>
                </a:lnTo>
                <a:lnTo>
                  <a:pt x="136906" y="1006856"/>
                </a:lnTo>
                <a:lnTo>
                  <a:pt x="166624" y="1041146"/>
                </a:lnTo>
                <a:lnTo>
                  <a:pt x="198881" y="1073150"/>
                </a:lnTo>
                <a:lnTo>
                  <a:pt x="233299" y="1102868"/>
                </a:lnTo>
                <a:lnTo>
                  <a:pt x="270001" y="1129919"/>
                </a:lnTo>
                <a:lnTo>
                  <a:pt x="308610" y="1154303"/>
                </a:lnTo>
                <a:lnTo>
                  <a:pt x="348995" y="1175893"/>
                </a:lnTo>
                <a:lnTo>
                  <a:pt x="391160" y="1194562"/>
                </a:lnTo>
                <a:lnTo>
                  <a:pt x="434975" y="1210183"/>
                </a:lnTo>
                <a:lnTo>
                  <a:pt x="480187" y="1222502"/>
                </a:lnTo>
                <a:lnTo>
                  <a:pt x="526669" y="1231519"/>
                </a:lnTo>
                <a:lnTo>
                  <a:pt x="574420" y="1236980"/>
                </a:lnTo>
                <a:lnTo>
                  <a:pt x="623062" y="1238885"/>
                </a:lnTo>
                <a:lnTo>
                  <a:pt x="671702" y="1236980"/>
                </a:lnTo>
                <a:lnTo>
                  <a:pt x="719455" y="1231519"/>
                </a:lnTo>
                <a:lnTo>
                  <a:pt x="765937" y="1222502"/>
                </a:lnTo>
                <a:lnTo>
                  <a:pt x="811149" y="1210183"/>
                </a:lnTo>
                <a:lnTo>
                  <a:pt x="854963" y="1194562"/>
                </a:lnTo>
                <a:lnTo>
                  <a:pt x="897127" y="1175893"/>
                </a:lnTo>
                <a:lnTo>
                  <a:pt x="937513" y="1154303"/>
                </a:lnTo>
                <a:lnTo>
                  <a:pt x="976121" y="1129919"/>
                </a:lnTo>
                <a:lnTo>
                  <a:pt x="1012825" y="1102868"/>
                </a:lnTo>
                <a:lnTo>
                  <a:pt x="1047242" y="1073150"/>
                </a:lnTo>
                <a:lnTo>
                  <a:pt x="1079500" y="1041146"/>
                </a:lnTo>
                <a:lnTo>
                  <a:pt x="1109218" y="1006856"/>
                </a:lnTo>
                <a:lnTo>
                  <a:pt x="1136523" y="970534"/>
                </a:lnTo>
                <a:lnTo>
                  <a:pt x="1161033" y="932053"/>
                </a:lnTo>
                <a:lnTo>
                  <a:pt x="1182751" y="891921"/>
                </a:lnTo>
                <a:lnTo>
                  <a:pt x="1201546" y="849884"/>
                </a:lnTo>
                <a:lnTo>
                  <a:pt x="1217295" y="806450"/>
                </a:lnTo>
                <a:lnTo>
                  <a:pt x="1229614" y="761492"/>
                </a:lnTo>
                <a:lnTo>
                  <a:pt x="1238758" y="715264"/>
                </a:lnTo>
                <a:lnTo>
                  <a:pt x="1244219" y="667893"/>
                </a:lnTo>
                <a:lnTo>
                  <a:pt x="1246124" y="619506"/>
                </a:lnTo>
                <a:lnTo>
                  <a:pt x="1244219" y="570992"/>
                </a:lnTo>
                <a:lnTo>
                  <a:pt x="1238758" y="523621"/>
                </a:lnTo>
                <a:lnTo>
                  <a:pt x="1229614" y="477393"/>
                </a:lnTo>
                <a:lnTo>
                  <a:pt x="1217295" y="432435"/>
                </a:lnTo>
                <a:lnTo>
                  <a:pt x="1201546" y="389001"/>
                </a:lnTo>
                <a:lnTo>
                  <a:pt x="1182751" y="346964"/>
                </a:lnTo>
                <a:lnTo>
                  <a:pt x="1161033" y="306832"/>
                </a:lnTo>
                <a:lnTo>
                  <a:pt x="1136523" y="268351"/>
                </a:lnTo>
                <a:lnTo>
                  <a:pt x="1109218" y="232029"/>
                </a:lnTo>
                <a:lnTo>
                  <a:pt x="1079500" y="197739"/>
                </a:lnTo>
                <a:lnTo>
                  <a:pt x="1047242" y="165735"/>
                </a:lnTo>
                <a:lnTo>
                  <a:pt x="1012825" y="136017"/>
                </a:lnTo>
                <a:lnTo>
                  <a:pt x="976121" y="108966"/>
                </a:lnTo>
                <a:lnTo>
                  <a:pt x="937513" y="84582"/>
                </a:lnTo>
                <a:lnTo>
                  <a:pt x="897127" y="62992"/>
                </a:lnTo>
                <a:lnTo>
                  <a:pt x="854963" y="44323"/>
                </a:lnTo>
                <a:lnTo>
                  <a:pt x="811149" y="28702"/>
                </a:lnTo>
                <a:lnTo>
                  <a:pt x="765937" y="16383"/>
                </a:lnTo>
                <a:lnTo>
                  <a:pt x="719455" y="7366"/>
                </a:lnTo>
                <a:lnTo>
                  <a:pt x="671702" y="1905"/>
                </a:lnTo>
                <a:lnTo>
                  <a:pt x="623062" y="0"/>
                </a:lnTo>
                <a:close/>
              </a:path>
            </a:pathLst>
          </a:custGeom>
          <a:solidFill>
            <a:srgbClr val="538E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06117" y="2925317"/>
            <a:ext cx="1246505" cy="1238885"/>
          </a:xfrm>
          <a:custGeom>
            <a:avLst/>
            <a:gdLst/>
            <a:ahLst/>
            <a:cxnLst/>
            <a:rect l="l" t="t" r="r" b="b"/>
            <a:pathLst>
              <a:path w="1246505" h="1238885">
                <a:moveTo>
                  <a:pt x="0" y="619506"/>
                </a:moveTo>
                <a:lnTo>
                  <a:pt x="1905" y="570992"/>
                </a:lnTo>
                <a:lnTo>
                  <a:pt x="7365" y="523621"/>
                </a:lnTo>
                <a:lnTo>
                  <a:pt x="16509" y="477393"/>
                </a:lnTo>
                <a:lnTo>
                  <a:pt x="28829" y="432435"/>
                </a:lnTo>
                <a:lnTo>
                  <a:pt x="44576" y="389001"/>
                </a:lnTo>
                <a:lnTo>
                  <a:pt x="63373" y="346964"/>
                </a:lnTo>
                <a:lnTo>
                  <a:pt x="85089" y="306832"/>
                </a:lnTo>
                <a:lnTo>
                  <a:pt x="109600" y="268351"/>
                </a:lnTo>
                <a:lnTo>
                  <a:pt x="136906" y="232029"/>
                </a:lnTo>
                <a:lnTo>
                  <a:pt x="166624" y="197739"/>
                </a:lnTo>
                <a:lnTo>
                  <a:pt x="198881" y="165735"/>
                </a:lnTo>
                <a:lnTo>
                  <a:pt x="233299" y="136017"/>
                </a:lnTo>
                <a:lnTo>
                  <a:pt x="270001" y="108966"/>
                </a:lnTo>
                <a:lnTo>
                  <a:pt x="308609" y="84582"/>
                </a:lnTo>
                <a:lnTo>
                  <a:pt x="348995" y="62992"/>
                </a:lnTo>
                <a:lnTo>
                  <a:pt x="391159" y="44323"/>
                </a:lnTo>
                <a:lnTo>
                  <a:pt x="434975" y="28702"/>
                </a:lnTo>
                <a:lnTo>
                  <a:pt x="480187" y="16383"/>
                </a:lnTo>
                <a:lnTo>
                  <a:pt x="526669" y="7366"/>
                </a:lnTo>
                <a:lnTo>
                  <a:pt x="574420" y="1905"/>
                </a:lnTo>
                <a:lnTo>
                  <a:pt x="623062" y="0"/>
                </a:lnTo>
                <a:lnTo>
                  <a:pt x="671702" y="1905"/>
                </a:lnTo>
                <a:lnTo>
                  <a:pt x="719455" y="7366"/>
                </a:lnTo>
                <a:lnTo>
                  <a:pt x="765937" y="16383"/>
                </a:lnTo>
                <a:lnTo>
                  <a:pt x="811149" y="28702"/>
                </a:lnTo>
                <a:lnTo>
                  <a:pt x="854963" y="44323"/>
                </a:lnTo>
                <a:lnTo>
                  <a:pt x="897127" y="62992"/>
                </a:lnTo>
                <a:lnTo>
                  <a:pt x="937513" y="84582"/>
                </a:lnTo>
                <a:lnTo>
                  <a:pt x="976121" y="108966"/>
                </a:lnTo>
                <a:lnTo>
                  <a:pt x="1012825" y="136017"/>
                </a:lnTo>
                <a:lnTo>
                  <a:pt x="1047242" y="165735"/>
                </a:lnTo>
                <a:lnTo>
                  <a:pt x="1079500" y="197739"/>
                </a:lnTo>
                <a:lnTo>
                  <a:pt x="1109218" y="232029"/>
                </a:lnTo>
                <a:lnTo>
                  <a:pt x="1136523" y="268351"/>
                </a:lnTo>
                <a:lnTo>
                  <a:pt x="1161033" y="306832"/>
                </a:lnTo>
                <a:lnTo>
                  <a:pt x="1182751" y="346964"/>
                </a:lnTo>
                <a:lnTo>
                  <a:pt x="1201546" y="389001"/>
                </a:lnTo>
                <a:lnTo>
                  <a:pt x="1217295" y="432435"/>
                </a:lnTo>
                <a:lnTo>
                  <a:pt x="1229614" y="477393"/>
                </a:lnTo>
                <a:lnTo>
                  <a:pt x="1238758" y="523621"/>
                </a:lnTo>
                <a:lnTo>
                  <a:pt x="1244219" y="570992"/>
                </a:lnTo>
                <a:lnTo>
                  <a:pt x="1246124" y="619506"/>
                </a:lnTo>
                <a:lnTo>
                  <a:pt x="1244219" y="667893"/>
                </a:lnTo>
                <a:lnTo>
                  <a:pt x="1238758" y="715264"/>
                </a:lnTo>
                <a:lnTo>
                  <a:pt x="1229614" y="761492"/>
                </a:lnTo>
                <a:lnTo>
                  <a:pt x="1217295" y="806450"/>
                </a:lnTo>
                <a:lnTo>
                  <a:pt x="1201546" y="849884"/>
                </a:lnTo>
                <a:lnTo>
                  <a:pt x="1182751" y="891921"/>
                </a:lnTo>
                <a:lnTo>
                  <a:pt x="1161033" y="932053"/>
                </a:lnTo>
                <a:lnTo>
                  <a:pt x="1136523" y="970534"/>
                </a:lnTo>
                <a:lnTo>
                  <a:pt x="1109218" y="1006856"/>
                </a:lnTo>
                <a:lnTo>
                  <a:pt x="1079500" y="1041146"/>
                </a:lnTo>
                <a:lnTo>
                  <a:pt x="1047242" y="1073150"/>
                </a:lnTo>
                <a:lnTo>
                  <a:pt x="1012825" y="1102868"/>
                </a:lnTo>
                <a:lnTo>
                  <a:pt x="976121" y="1129919"/>
                </a:lnTo>
                <a:lnTo>
                  <a:pt x="937513" y="1154303"/>
                </a:lnTo>
                <a:lnTo>
                  <a:pt x="897127" y="1175893"/>
                </a:lnTo>
                <a:lnTo>
                  <a:pt x="854963" y="1194562"/>
                </a:lnTo>
                <a:lnTo>
                  <a:pt x="811149" y="1210183"/>
                </a:lnTo>
                <a:lnTo>
                  <a:pt x="765937" y="1222502"/>
                </a:lnTo>
                <a:lnTo>
                  <a:pt x="719455" y="1231519"/>
                </a:lnTo>
                <a:lnTo>
                  <a:pt x="671702" y="1236980"/>
                </a:lnTo>
                <a:lnTo>
                  <a:pt x="623062" y="1238885"/>
                </a:lnTo>
                <a:lnTo>
                  <a:pt x="574420" y="1236980"/>
                </a:lnTo>
                <a:lnTo>
                  <a:pt x="526669" y="1231519"/>
                </a:lnTo>
                <a:lnTo>
                  <a:pt x="480187" y="1222502"/>
                </a:lnTo>
                <a:lnTo>
                  <a:pt x="434975" y="1210183"/>
                </a:lnTo>
                <a:lnTo>
                  <a:pt x="391159" y="1194562"/>
                </a:lnTo>
                <a:lnTo>
                  <a:pt x="348995" y="1175893"/>
                </a:lnTo>
                <a:lnTo>
                  <a:pt x="308609" y="1154303"/>
                </a:lnTo>
                <a:lnTo>
                  <a:pt x="270001" y="1129919"/>
                </a:lnTo>
                <a:lnTo>
                  <a:pt x="233299" y="1102868"/>
                </a:lnTo>
                <a:lnTo>
                  <a:pt x="198881" y="1073150"/>
                </a:lnTo>
                <a:lnTo>
                  <a:pt x="166624" y="1041146"/>
                </a:lnTo>
                <a:lnTo>
                  <a:pt x="136906" y="1006856"/>
                </a:lnTo>
                <a:lnTo>
                  <a:pt x="109600" y="970534"/>
                </a:lnTo>
                <a:lnTo>
                  <a:pt x="85089" y="932053"/>
                </a:lnTo>
                <a:lnTo>
                  <a:pt x="63373" y="891921"/>
                </a:lnTo>
                <a:lnTo>
                  <a:pt x="44576" y="849884"/>
                </a:lnTo>
                <a:lnTo>
                  <a:pt x="28829" y="806450"/>
                </a:lnTo>
                <a:lnTo>
                  <a:pt x="16509" y="761492"/>
                </a:lnTo>
                <a:lnTo>
                  <a:pt x="7365" y="715264"/>
                </a:lnTo>
                <a:lnTo>
                  <a:pt x="1905" y="667893"/>
                </a:lnTo>
                <a:lnTo>
                  <a:pt x="0" y="619506"/>
                </a:lnTo>
                <a:close/>
              </a:path>
            </a:pathLst>
          </a:custGeom>
          <a:ln w="25908">
            <a:solidFill>
              <a:srgbClr val="8EB4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53564" y="3377006"/>
            <a:ext cx="9753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ctio</a:t>
            </a:r>
            <a:r>
              <a:rPr dirty="0" sz="2000">
                <a:latin typeface="Arial"/>
                <a:cs typeface="Arial"/>
              </a:rPr>
              <a:t>n2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06240" y="3496055"/>
            <a:ext cx="117348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67557" y="3524250"/>
            <a:ext cx="79375" cy="20320"/>
          </a:xfrm>
          <a:custGeom>
            <a:avLst/>
            <a:gdLst/>
            <a:ahLst/>
            <a:cxnLst/>
            <a:rect l="l" t="t" r="r" b="b"/>
            <a:pathLst>
              <a:path w="79375" h="20320">
                <a:moveTo>
                  <a:pt x="0" y="19812"/>
                </a:moveTo>
                <a:lnTo>
                  <a:pt x="79235" y="19812"/>
                </a:lnTo>
                <a:lnTo>
                  <a:pt x="79235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28872" y="3524250"/>
            <a:ext cx="79375" cy="20320"/>
          </a:xfrm>
          <a:custGeom>
            <a:avLst/>
            <a:gdLst/>
            <a:ahLst/>
            <a:cxnLst/>
            <a:rect l="l" t="t" r="r" b="b"/>
            <a:pathLst>
              <a:path w="79375" h="20320">
                <a:moveTo>
                  <a:pt x="0" y="19812"/>
                </a:moveTo>
                <a:lnTo>
                  <a:pt x="79236" y="19812"/>
                </a:lnTo>
                <a:lnTo>
                  <a:pt x="79236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90315" y="3524250"/>
            <a:ext cx="79375" cy="20320"/>
          </a:xfrm>
          <a:custGeom>
            <a:avLst/>
            <a:gdLst/>
            <a:ahLst/>
            <a:cxnLst/>
            <a:rect l="l" t="t" r="r" b="b"/>
            <a:pathLst>
              <a:path w="79375" h="20320">
                <a:moveTo>
                  <a:pt x="0" y="19812"/>
                </a:moveTo>
                <a:lnTo>
                  <a:pt x="79235" y="19812"/>
                </a:lnTo>
                <a:lnTo>
                  <a:pt x="79235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51632" y="3524250"/>
            <a:ext cx="79375" cy="20320"/>
          </a:xfrm>
          <a:custGeom>
            <a:avLst/>
            <a:gdLst/>
            <a:ahLst/>
            <a:cxnLst/>
            <a:rect l="l" t="t" r="r" b="b"/>
            <a:pathLst>
              <a:path w="79375" h="20320">
                <a:moveTo>
                  <a:pt x="0" y="19812"/>
                </a:moveTo>
                <a:lnTo>
                  <a:pt x="79234" y="19812"/>
                </a:lnTo>
                <a:lnTo>
                  <a:pt x="79234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12948" y="3524250"/>
            <a:ext cx="79375" cy="20320"/>
          </a:xfrm>
          <a:custGeom>
            <a:avLst/>
            <a:gdLst/>
            <a:ahLst/>
            <a:cxnLst/>
            <a:rect l="l" t="t" r="r" b="b"/>
            <a:pathLst>
              <a:path w="79375" h="20320">
                <a:moveTo>
                  <a:pt x="0" y="19812"/>
                </a:moveTo>
                <a:lnTo>
                  <a:pt x="79235" y="19812"/>
                </a:lnTo>
                <a:lnTo>
                  <a:pt x="79235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63340" y="2997707"/>
            <a:ext cx="6769734" cy="1078865"/>
          </a:xfrm>
          <a:custGeom>
            <a:avLst/>
            <a:gdLst/>
            <a:ahLst/>
            <a:cxnLst/>
            <a:rect l="l" t="t" r="r" b="b"/>
            <a:pathLst>
              <a:path w="6769734" h="1078864">
                <a:moveTo>
                  <a:pt x="6589649" y="0"/>
                </a:moveTo>
                <a:lnTo>
                  <a:pt x="179832" y="0"/>
                </a:lnTo>
                <a:lnTo>
                  <a:pt x="132080" y="6476"/>
                </a:lnTo>
                <a:lnTo>
                  <a:pt x="89026" y="24511"/>
                </a:lnTo>
                <a:lnTo>
                  <a:pt x="52705" y="52704"/>
                </a:lnTo>
                <a:lnTo>
                  <a:pt x="24511" y="89026"/>
                </a:lnTo>
                <a:lnTo>
                  <a:pt x="6476" y="131952"/>
                </a:lnTo>
                <a:lnTo>
                  <a:pt x="0" y="179704"/>
                </a:lnTo>
                <a:lnTo>
                  <a:pt x="0" y="898778"/>
                </a:lnTo>
                <a:lnTo>
                  <a:pt x="6476" y="946530"/>
                </a:lnTo>
                <a:lnTo>
                  <a:pt x="24511" y="989456"/>
                </a:lnTo>
                <a:lnTo>
                  <a:pt x="52705" y="1025778"/>
                </a:lnTo>
                <a:lnTo>
                  <a:pt x="89026" y="1053972"/>
                </a:lnTo>
                <a:lnTo>
                  <a:pt x="132080" y="1072006"/>
                </a:lnTo>
                <a:lnTo>
                  <a:pt x="179832" y="1078483"/>
                </a:lnTo>
                <a:lnTo>
                  <a:pt x="6589649" y="1078483"/>
                </a:lnTo>
                <a:lnTo>
                  <a:pt x="6637401" y="1072006"/>
                </a:lnTo>
                <a:lnTo>
                  <a:pt x="6680454" y="1053972"/>
                </a:lnTo>
                <a:lnTo>
                  <a:pt x="6716776" y="1025778"/>
                </a:lnTo>
                <a:lnTo>
                  <a:pt x="6744969" y="989456"/>
                </a:lnTo>
                <a:lnTo>
                  <a:pt x="6763004" y="946530"/>
                </a:lnTo>
                <a:lnTo>
                  <a:pt x="6769481" y="898778"/>
                </a:lnTo>
                <a:lnTo>
                  <a:pt x="6769481" y="179704"/>
                </a:lnTo>
                <a:lnTo>
                  <a:pt x="6763004" y="131952"/>
                </a:lnTo>
                <a:lnTo>
                  <a:pt x="6744969" y="89026"/>
                </a:lnTo>
                <a:lnTo>
                  <a:pt x="6716776" y="52704"/>
                </a:lnTo>
                <a:lnTo>
                  <a:pt x="6680454" y="24511"/>
                </a:lnTo>
                <a:lnTo>
                  <a:pt x="6637401" y="6476"/>
                </a:lnTo>
                <a:lnTo>
                  <a:pt x="6589649" y="0"/>
                </a:lnTo>
                <a:close/>
              </a:path>
            </a:pathLst>
          </a:custGeom>
          <a:solidFill>
            <a:srgbClr val="4F81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63340" y="2997707"/>
            <a:ext cx="6769734" cy="1078865"/>
          </a:xfrm>
          <a:custGeom>
            <a:avLst/>
            <a:gdLst/>
            <a:ahLst/>
            <a:cxnLst/>
            <a:rect l="l" t="t" r="r" b="b"/>
            <a:pathLst>
              <a:path w="6769734" h="1078864">
                <a:moveTo>
                  <a:pt x="0" y="179704"/>
                </a:moveTo>
                <a:lnTo>
                  <a:pt x="6476" y="131952"/>
                </a:lnTo>
                <a:lnTo>
                  <a:pt x="24511" y="89026"/>
                </a:lnTo>
                <a:lnTo>
                  <a:pt x="52705" y="52704"/>
                </a:lnTo>
                <a:lnTo>
                  <a:pt x="89026" y="24511"/>
                </a:lnTo>
                <a:lnTo>
                  <a:pt x="132080" y="6476"/>
                </a:lnTo>
                <a:lnTo>
                  <a:pt x="179832" y="0"/>
                </a:lnTo>
                <a:lnTo>
                  <a:pt x="6589649" y="0"/>
                </a:lnTo>
                <a:lnTo>
                  <a:pt x="6637401" y="6476"/>
                </a:lnTo>
                <a:lnTo>
                  <a:pt x="6680454" y="24511"/>
                </a:lnTo>
                <a:lnTo>
                  <a:pt x="6716776" y="52704"/>
                </a:lnTo>
                <a:lnTo>
                  <a:pt x="6744969" y="89026"/>
                </a:lnTo>
                <a:lnTo>
                  <a:pt x="6763004" y="131952"/>
                </a:lnTo>
                <a:lnTo>
                  <a:pt x="6769481" y="179704"/>
                </a:lnTo>
                <a:lnTo>
                  <a:pt x="6769481" y="898778"/>
                </a:lnTo>
                <a:lnTo>
                  <a:pt x="6763004" y="946530"/>
                </a:lnTo>
                <a:lnTo>
                  <a:pt x="6744969" y="989456"/>
                </a:lnTo>
                <a:lnTo>
                  <a:pt x="6716776" y="1025778"/>
                </a:lnTo>
                <a:lnTo>
                  <a:pt x="6680454" y="1053972"/>
                </a:lnTo>
                <a:lnTo>
                  <a:pt x="6637401" y="1072006"/>
                </a:lnTo>
                <a:lnTo>
                  <a:pt x="6589649" y="1078483"/>
                </a:lnTo>
                <a:lnTo>
                  <a:pt x="179832" y="1078483"/>
                </a:lnTo>
                <a:lnTo>
                  <a:pt x="132080" y="1072006"/>
                </a:lnTo>
                <a:lnTo>
                  <a:pt x="89026" y="1053972"/>
                </a:lnTo>
                <a:lnTo>
                  <a:pt x="52705" y="1025778"/>
                </a:lnTo>
                <a:lnTo>
                  <a:pt x="24511" y="989456"/>
                </a:lnTo>
                <a:lnTo>
                  <a:pt x="6476" y="946530"/>
                </a:lnTo>
                <a:lnTo>
                  <a:pt x="0" y="898778"/>
                </a:lnTo>
                <a:lnTo>
                  <a:pt x="0" y="179704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317750">
              <a:lnSpc>
                <a:spcPct val="100000"/>
              </a:lnSpc>
              <a:spcBef>
                <a:spcPts val="105"/>
              </a:spcBef>
            </a:pPr>
            <a:r>
              <a:rPr dirty="0"/>
              <a:t>音乐与音效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7538" y="1603540"/>
            <a:ext cx="8719820" cy="3538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163195" indent="812165">
              <a:lnSpc>
                <a:spcPct val="120000"/>
              </a:lnSpc>
              <a:spcBef>
                <a:spcPts val="105"/>
              </a:spcBef>
            </a:pPr>
            <a:r>
              <a:rPr dirty="0" sz="320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好的</a:t>
            </a:r>
            <a:r>
              <a:rPr dirty="0" sz="32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游</a:t>
            </a:r>
            <a:r>
              <a:rPr dirty="0" sz="320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戏会</a:t>
            </a:r>
            <a:r>
              <a:rPr dirty="0" sz="32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俘</a:t>
            </a:r>
            <a:r>
              <a:rPr dirty="0" sz="320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虏玩</a:t>
            </a:r>
            <a:r>
              <a:rPr dirty="0" sz="32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家</a:t>
            </a:r>
            <a:r>
              <a:rPr dirty="0" sz="320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的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感</a:t>
            </a:r>
            <a:r>
              <a:rPr dirty="0" sz="32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官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320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出</a:t>
            </a:r>
            <a:r>
              <a:rPr dirty="0" sz="32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色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的背</a:t>
            </a:r>
            <a:r>
              <a:rPr dirty="0" sz="32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景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音 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乐会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让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玩家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更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容易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沉</a:t>
            </a:r>
            <a:r>
              <a:rPr dirty="0" sz="320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浸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在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你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的虚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拟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世界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中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3200" spc="-25">
                <a:solidFill>
                  <a:srgbClr val="33B5EF"/>
                </a:solidFill>
                <a:latin typeface="Noto Sans CJK JP Regular"/>
                <a:cs typeface="Noto Sans CJK JP Regular"/>
              </a:rPr>
              <a:t>应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景 的音效会让人玩起来更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带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感。</a:t>
            </a:r>
            <a:endParaRPr sz="3200">
              <a:latin typeface="Noto Sans CJK JP Regular"/>
              <a:cs typeface="Noto Sans CJK JP Regular"/>
            </a:endParaRPr>
          </a:p>
          <a:p>
            <a:pPr marL="12700" marR="5080" indent="914400">
              <a:lnSpc>
                <a:spcPct val="120000"/>
              </a:lnSpc>
            </a:pP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为</a:t>
            </a:r>
            <a:r>
              <a:rPr dirty="0" sz="32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此</a:t>
            </a:r>
            <a:r>
              <a:rPr dirty="0" sz="3200" spc="-120">
                <a:solidFill>
                  <a:srgbClr val="33B5E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3200" spc="-120">
                <a:solidFill>
                  <a:srgbClr val="33B5EF"/>
                </a:solidFill>
                <a:latin typeface="Trebuchet MS"/>
                <a:cs typeface="Trebuchet MS"/>
              </a:rPr>
              <a:t>Cocos2d-x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为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开发者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提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供了对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声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音和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音 效的支持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能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够十分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方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便地实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现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音乐与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音</a:t>
            </a:r>
            <a:r>
              <a:rPr dirty="0" sz="320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效的</a:t>
            </a:r>
            <a:r>
              <a:rPr dirty="0" sz="3200">
                <a:solidFill>
                  <a:srgbClr val="33B5EF"/>
                </a:solidFill>
                <a:latin typeface="Noto Sans CJK JP Regular"/>
                <a:cs typeface="Noto Sans CJK JP Regular"/>
              </a:rPr>
              <a:t>播 放、</a:t>
            </a:r>
            <a:r>
              <a:rPr dirty="0" sz="320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暂停和循环功</a:t>
            </a:r>
            <a:r>
              <a:rPr dirty="0" sz="320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能</a:t>
            </a:r>
            <a:r>
              <a:rPr dirty="0" sz="320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。</a:t>
            </a:r>
            <a:endParaRPr sz="32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2350007"/>
            <a:ext cx="10369295" cy="3456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8200" y="2350007"/>
            <a:ext cx="10369550" cy="3456304"/>
          </a:xfrm>
          <a:custGeom>
            <a:avLst/>
            <a:gdLst/>
            <a:ahLst/>
            <a:cxnLst/>
            <a:rect l="l" t="t" r="r" b="b"/>
            <a:pathLst>
              <a:path w="10369550" h="3456304">
                <a:moveTo>
                  <a:pt x="0" y="575944"/>
                </a:moveTo>
                <a:lnTo>
                  <a:pt x="1905" y="528701"/>
                </a:lnTo>
                <a:lnTo>
                  <a:pt x="7543" y="482600"/>
                </a:lnTo>
                <a:lnTo>
                  <a:pt x="16738" y="437514"/>
                </a:lnTo>
                <a:lnTo>
                  <a:pt x="29362" y="393953"/>
                </a:lnTo>
                <a:lnTo>
                  <a:pt x="45275" y="351789"/>
                </a:lnTo>
                <a:lnTo>
                  <a:pt x="64300" y="311276"/>
                </a:lnTo>
                <a:lnTo>
                  <a:pt x="86309" y="272541"/>
                </a:lnTo>
                <a:lnTo>
                  <a:pt x="111150" y="235838"/>
                </a:lnTo>
                <a:lnTo>
                  <a:pt x="138671" y="201167"/>
                </a:lnTo>
                <a:lnTo>
                  <a:pt x="168719" y="168655"/>
                </a:lnTo>
                <a:lnTo>
                  <a:pt x="201168" y="138683"/>
                </a:lnTo>
                <a:lnTo>
                  <a:pt x="235851" y="111125"/>
                </a:lnTo>
                <a:lnTo>
                  <a:pt x="272618" y="86359"/>
                </a:lnTo>
                <a:lnTo>
                  <a:pt x="311327" y="64262"/>
                </a:lnTo>
                <a:lnTo>
                  <a:pt x="351828" y="45212"/>
                </a:lnTo>
                <a:lnTo>
                  <a:pt x="393979" y="29337"/>
                </a:lnTo>
                <a:lnTo>
                  <a:pt x="437641" y="16763"/>
                </a:lnTo>
                <a:lnTo>
                  <a:pt x="482600" y="7492"/>
                </a:lnTo>
                <a:lnTo>
                  <a:pt x="528828" y="1904"/>
                </a:lnTo>
                <a:lnTo>
                  <a:pt x="576072" y="0"/>
                </a:lnTo>
                <a:lnTo>
                  <a:pt x="9792970" y="0"/>
                </a:lnTo>
                <a:lnTo>
                  <a:pt x="9840214" y="1904"/>
                </a:lnTo>
                <a:lnTo>
                  <a:pt x="9886442" y="7492"/>
                </a:lnTo>
                <a:lnTo>
                  <a:pt x="9931400" y="16763"/>
                </a:lnTo>
                <a:lnTo>
                  <a:pt x="9975088" y="29337"/>
                </a:lnTo>
                <a:lnTo>
                  <a:pt x="10017252" y="45212"/>
                </a:lnTo>
                <a:lnTo>
                  <a:pt x="10057765" y="64262"/>
                </a:lnTo>
                <a:lnTo>
                  <a:pt x="10096373" y="86359"/>
                </a:lnTo>
                <a:lnTo>
                  <a:pt x="10133203" y="111125"/>
                </a:lnTo>
                <a:lnTo>
                  <a:pt x="10167874" y="138683"/>
                </a:lnTo>
                <a:lnTo>
                  <a:pt x="10200259" y="168655"/>
                </a:lnTo>
                <a:lnTo>
                  <a:pt x="10230358" y="201167"/>
                </a:lnTo>
                <a:lnTo>
                  <a:pt x="10257917" y="235838"/>
                </a:lnTo>
                <a:lnTo>
                  <a:pt x="10282682" y="272541"/>
                </a:lnTo>
                <a:lnTo>
                  <a:pt x="10304780" y="311276"/>
                </a:lnTo>
                <a:lnTo>
                  <a:pt x="10323830" y="351789"/>
                </a:lnTo>
                <a:lnTo>
                  <a:pt x="10339705" y="393953"/>
                </a:lnTo>
                <a:lnTo>
                  <a:pt x="10352278" y="437514"/>
                </a:lnTo>
                <a:lnTo>
                  <a:pt x="10361549" y="482600"/>
                </a:lnTo>
                <a:lnTo>
                  <a:pt x="10367137" y="528701"/>
                </a:lnTo>
                <a:lnTo>
                  <a:pt x="10369042" y="575944"/>
                </a:lnTo>
                <a:lnTo>
                  <a:pt x="10369042" y="2879979"/>
                </a:lnTo>
                <a:lnTo>
                  <a:pt x="10367137" y="2927222"/>
                </a:lnTo>
                <a:lnTo>
                  <a:pt x="10361549" y="2973323"/>
                </a:lnTo>
                <a:lnTo>
                  <a:pt x="10352278" y="3018408"/>
                </a:lnTo>
                <a:lnTo>
                  <a:pt x="10339705" y="3061969"/>
                </a:lnTo>
                <a:lnTo>
                  <a:pt x="10323830" y="3104133"/>
                </a:lnTo>
                <a:lnTo>
                  <a:pt x="10304780" y="3144647"/>
                </a:lnTo>
                <a:lnTo>
                  <a:pt x="10282682" y="3183381"/>
                </a:lnTo>
                <a:lnTo>
                  <a:pt x="10257917" y="3220085"/>
                </a:lnTo>
                <a:lnTo>
                  <a:pt x="10230358" y="3254768"/>
                </a:lnTo>
                <a:lnTo>
                  <a:pt x="10200259" y="3287217"/>
                </a:lnTo>
                <a:lnTo>
                  <a:pt x="10167874" y="3317265"/>
                </a:lnTo>
                <a:lnTo>
                  <a:pt x="10133203" y="3344786"/>
                </a:lnTo>
                <a:lnTo>
                  <a:pt x="10096373" y="3369627"/>
                </a:lnTo>
                <a:lnTo>
                  <a:pt x="10057765" y="3391623"/>
                </a:lnTo>
                <a:lnTo>
                  <a:pt x="10017252" y="3410661"/>
                </a:lnTo>
                <a:lnTo>
                  <a:pt x="9975088" y="3426561"/>
                </a:lnTo>
                <a:lnTo>
                  <a:pt x="9931400" y="3439185"/>
                </a:lnTo>
                <a:lnTo>
                  <a:pt x="9886442" y="3448380"/>
                </a:lnTo>
                <a:lnTo>
                  <a:pt x="9840214" y="3454018"/>
                </a:lnTo>
                <a:lnTo>
                  <a:pt x="9792970" y="3455924"/>
                </a:lnTo>
                <a:lnTo>
                  <a:pt x="576072" y="3455924"/>
                </a:lnTo>
                <a:lnTo>
                  <a:pt x="528828" y="3454018"/>
                </a:lnTo>
                <a:lnTo>
                  <a:pt x="482600" y="3448380"/>
                </a:lnTo>
                <a:lnTo>
                  <a:pt x="437641" y="3439185"/>
                </a:lnTo>
                <a:lnTo>
                  <a:pt x="393979" y="3426561"/>
                </a:lnTo>
                <a:lnTo>
                  <a:pt x="351828" y="3410661"/>
                </a:lnTo>
                <a:lnTo>
                  <a:pt x="311327" y="3391623"/>
                </a:lnTo>
                <a:lnTo>
                  <a:pt x="272618" y="3369627"/>
                </a:lnTo>
                <a:lnTo>
                  <a:pt x="235851" y="3344786"/>
                </a:lnTo>
                <a:lnTo>
                  <a:pt x="201168" y="3317265"/>
                </a:lnTo>
                <a:lnTo>
                  <a:pt x="168719" y="3287217"/>
                </a:lnTo>
                <a:lnTo>
                  <a:pt x="138671" y="3254768"/>
                </a:lnTo>
                <a:lnTo>
                  <a:pt x="111150" y="3220085"/>
                </a:lnTo>
                <a:lnTo>
                  <a:pt x="86309" y="3183381"/>
                </a:lnTo>
                <a:lnTo>
                  <a:pt x="64300" y="3144647"/>
                </a:lnTo>
                <a:lnTo>
                  <a:pt x="45275" y="3104133"/>
                </a:lnTo>
                <a:lnTo>
                  <a:pt x="29362" y="3061969"/>
                </a:lnTo>
                <a:lnTo>
                  <a:pt x="16738" y="3018408"/>
                </a:lnTo>
                <a:lnTo>
                  <a:pt x="7543" y="2973323"/>
                </a:lnTo>
                <a:lnTo>
                  <a:pt x="1905" y="2927222"/>
                </a:lnTo>
                <a:lnTo>
                  <a:pt x="0" y="2879979"/>
                </a:lnTo>
                <a:lnTo>
                  <a:pt x="0" y="575944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8425" y="501522"/>
            <a:ext cx="60045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25">
                <a:solidFill>
                  <a:srgbClr val="33B5EF"/>
                </a:solidFill>
                <a:latin typeface="Trebuchet MS"/>
                <a:cs typeface="Trebuchet MS"/>
              </a:rPr>
              <a:t>SimpleAudioEngine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1110" y="3022473"/>
            <a:ext cx="7900670" cy="20085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65">
                <a:solidFill>
                  <a:srgbClr val="33B5EF"/>
                </a:solidFill>
                <a:latin typeface="Noto Sans CJK JP Regular"/>
                <a:cs typeface="Noto Sans CJK JP Regular"/>
              </a:rPr>
              <a:t>Cocos2d-x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自带的</a:t>
            </a:r>
            <a:r>
              <a:rPr dirty="0" sz="2800" spc="35">
                <a:solidFill>
                  <a:srgbClr val="33B5EF"/>
                </a:solidFill>
                <a:latin typeface="Noto Sans CJK JP Regular"/>
                <a:cs typeface="Noto Sans CJK JP Regular"/>
              </a:rPr>
              <a:t>CocosDension</a:t>
            </a: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库的一个实现</a:t>
            </a:r>
            <a:endParaRPr sz="2800">
              <a:latin typeface="Noto Sans CJK JP Regular"/>
              <a:cs typeface="Noto Sans CJK JP Regular"/>
            </a:endParaRPr>
          </a:p>
          <a:p>
            <a:pPr marL="469265" indent="-456565">
              <a:lnSpc>
                <a:spcPct val="100000"/>
              </a:lnSpc>
              <a:spcBef>
                <a:spcPts val="277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提供音乐与音效的播放暂停</a:t>
            </a:r>
            <a:endParaRPr sz="2800">
              <a:latin typeface="Noto Sans CJK JP Regular"/>
              <a:cs typeface="Noto Sans CJK JP Regular"/>
            </a:endParaRPr>
          </a:p>
          <a:p>
            <a:pPr marL="469265" indent="-456565">
              <a:lnSpc>
                <a:spcPct val="100000"/>
              </a:lnSpc>
              <a:spcBef>
                <a:spcPts val="27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方便易用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550240"/>
            <a:ext cx="505968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简易使用方法及例子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0030" y="5068570"/>
            <a:ext cx="23317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7210" algn="l"/>
              </a:tabLst>
            </a:pP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播放音效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：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98976" y="2676144"/>
            <a:ext cx="5903976" cy="23271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98976" y="5084064"/>
            <a:ext cx="6856476" cy="13944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90091" y="1272139"/>
            <a:ext cx="9304655" cy="1726564"/>
          </a:xfrm>
          <a:prstGeom prst="rect">
            <a:avLst/>
          </a:prstGeom>
        </p:spPr>
        <p:txBody>
          <a:bodyPr wrap="square" lIns="0" tIns="224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70"/>
              </a:spcBef>
              <a:tabLst>
                <a:tab pos="536575" algn="l"/>
              </a:tabLst>
            </a:pP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	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引入头文件</a:t>
            </a:r>
            <a:endParaRPr sz="2800">
              <a:latin typeface="Noto Sans Mono CJK JP Regular"/>
              <a:cs typeface="Noto Sans Mono CJK JP Regular"/>
            </a:endParaRPr>
          </a:p>
          <a:p>
            <a:pPr marL="12700">
              <a:lnSpc>
                <a:spcPts val="3350"/>
              </a:lnSpc>
              <a:spcBef>
                <a:spcPts val="1664"/>
              </a:spcBef>
              <a:tabLst>
                <a:tab pos="467995" algn="l"/>
              </a:tabLst>
            </a:pP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spc="-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	</a:t>
            </a:r>
            <a:r>
              <a:rPr dirty="0" sz="2800" spc="20" b="1">
                <a:solidFill>
                  <a:srgbClr val="FFFFFF"/>
                </a:solidFill>
                <a:latin typeface="Times New Roman"/>
                <a:cs typeface="Times New Roman"/>
              </a:rPr>
              <a:t>SimpleAudioEngine</a:t>
            </a:r>
            <a:r>
              <a:rPr dirty="0" sz="2800" spc="15">
                <a:solidFill>
                  <a:srgbClr val="FFFFFF"/>
                </a:solidFill>
                <a:latin typeface="Noto Sans CJK JP Regular"/>
                <a:cs typeface="Noto Sans CJK JP Regular"/>
              </a:rPr>
              <a:t>是一个单例</a:t>
            </a:r>
            <a:r>
              <a:rPr dirty="0" sz="2800" spc="20">
                <a:solidFill>
                  <a:srgbClr val="FFFFFF"/>
                </a:solidFill>
                <a:latin typeface="Noto Sans CJK JP Regular"/>
                <a:cs typeface="Noto Sans CJK JP Regular"/>
              </a:rPr>
              <a:t>类</a:t>
            </a:r>
            <a:r>
              <a:rPr dirty="0" sz="2800" spc="15">
                <a:solidFill>
                  <a:srgbClr val="FFFFFF"/>
                </a:solidFill>
                <a:latin typeface="Noto Sans CJK JP Regular"/>
                <a:cs typeface="Noto Sans CJK JP Regular"/>
              </a:rPr>
              <a:t>，使用时需先获取单例</a:t>
            </a:r>
            <a:endParaRPr sz="2800">
              <a:latin typeface="Noto Sans CJK JP Regular"/>
              <a:cs typeface="Noto Sans CJK JP Regular"/>
            </a:endParaRPr>
          </a:p>
          <a:p>
            <a:pPr marL="12700">
              <a:lnSpc>
                <a:spcPts val="3350"/>
              </a:lnSpc>
              <a:tabLst>
                <a:tab pos="536575" algn="l"/>
              </a:tabLst>
            </a:pP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	</a:t>
            </a:r>
            <a:r>
              <a:rPr dirty="0" sz="28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播放背景音</a:t>
            </a:r>
            <a:r>
              <a:rPr dirty="0" sz="2800" spc="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乐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：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98976" y="1455419"/>
            <a:ext cx="5105400" cy="524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550240"/>
            <a:ext cx="505968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简易使用方法及例子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3347" y="1558543"/>
            <a:ext cx="180276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spc="-1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spc="-11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暂停播放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1794" y="1558543"/>
            <a:ext cx="19704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6575" algn="l"/>
              </a:tabLst>
            </a:pP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停止播放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6444" y="2165604"/>
            <a:ext cx="4578096" cy="2595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57900" y="2168651"/>
            <a:ext cx="4238244" cy="2575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550240"/>
            <a:ext cx="505968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简易使用方法及例子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3347" y="1558543"/>
            <a:ext cx="180276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spc="-1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spc="-11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恢复播放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9766" y="1558543"/>
            <a:ext cx="33915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6575" algn="l"/>
              </a:tabLst>
            </a:pP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spc="-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800" b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判断是否正在</a:t>
            </a:r>
            <a:r>
              <a:rPr dirty="0" sz="2800">
                <a:solidFill>
                  <a:srgbClr val="FFFFFF"/>
                </a:solidFill>
                <a:latin typeface="Noto Sans CJK JP Regular"/>
                <a:cs typeface="Noto Sans CJK JP Regular"/>
              </a:rPr>
              <a:t>播</a:t>
            </a:r>
            <a:r>
              <a:rPr dirty="0" sz="2800" spc="-5">
                <a:solidFill>
                  <a:srgbClr val="FFFFFF"/>
                </a:solidFill>
                <a:latin typeface="Noto Sans CJK JP Regular"/>
                <a:cs typeface="Noto Sans CJK JP Regular"/>
              </a:rPr>
              <a:t>放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54608" y="2092451"/>
            <a:ext cx="4896612" cy="2852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51091" y="2206751"/>
            <a:ext cx="5620512" cy="795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1352" y="1412747"/>
            <a:ext cx="10369296" cy="4178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1352" y="1412747"/>
            <a:ext cx="10369550" cy="4178935"/>
          </a:xfrm>
          <a:custGeom>
            <a:avLst/>
            <a:gdLst/>
            <a:ahLst/>
            <a:cxnLst/>
            <a:rect l="l" t="t" r="r" b="b"/>
            <a:pathLst>
              <a:path w="10369550" h="4178935">
                <a:moveTo>
                  <a:pt x="0" y="696467"/>
                </a:moveTo>
                <a:lnTo>
                  <a:pt x="1600" y="648715"/>
                </a:lnTo>
                <a:lnTo>
                  <a:pt x="6362" y="601979"/>
                </a:lnTo>
                <a:lnTo>
                  <a:pt x="14147" y="556132"/>
                </a:lnTo>
                <a:lnTo>
                  <a:pt x="24879" y="511301"/>
                </a:lnTo>
                <a:lnTo>
                  <a:pt x="38442" y="467740"/>
                </a:lnTo>
                <a:lnTo>
                  <a:pt x="54724" y="425323"/>
                </a:lnTo>
                <a:lnTo>
                  <a:pt x="73647" y="384428"/>
                </a:lnTo>
                <a:lnTo>
                  <a:pt x="95084" y="344931"/>
                </a:lnTo>
                <a:lnTo>
                  <a:pt x="118948" y="307086"/>
                </a:lnTo>
                <a:lnTo>
                  <a:pt x="145110" y="270890"/>
                </a:lnTo>
                <a:lnTo>
                  <a:pt x="173494" y="236474"/>
                </a:lnTo>
                <a:lnTo>
                  <a:pt x="203987" y="203962"/>
                </a:lnTo>
                <a:lnTo>
                  <a:pt x="236473" y="173481"/>
                </a:lnTo>
                <a:lnTo>
                  <a:pt x="270865" y="145161"/>
                </a:lnTo>
                <a:lnTo>
                  <a:pt x="307060" y="118872"/>
                </a:lnTo>
                <a:lnTo>
                  <a:pt x="344944" y="95123"/>
                </a:lnTo>
                <a:lnTo>
                  <a:pt x="384428" y="73660"/>
                </a:lnTo>
                <a:lnTo>
                  <a:pt x="425322" y="54737"/>
                </a:lnTo>
                <a:lnTo>
                  <a:pt x="467741" y="38480"/>
                </a:lnTo>
                <a:lnTo>
                  <a:pt x="511301" y="24891"/>
                </a:lnTo>
                <a:lnTo>
                  <a:pt x="556132" y="14097"/>
                </a:lnTo>
                <a:lnTo>
                  <a:pt x="601979" y="6350"/>
                </a:lnTo>
                <a:lnTo>
                  <a:pt x="648716" y="1650"/>
                </a:lnTo>
                <a:lnTo>
                  <a:pt x="696467" y="0"/>
                </a:lnTo>
                <a:lnTo>
                  <a:pt x="9672574" y="0"/>
                </a:lnTo>
                <a:lnTo>
                  <a:pt x="9720326" y="1650"/>
                </a:lnTo>
                <a:lnTo>
                  <a:pt x="9767062" y="6350"/>
                </a:lnTo>
                <a:lnTo>
                  <a:pt x="9812909" y="14097"/>
                </a:lnTo>
                <a:lnTo>
                  <a:pt x="9857740" y="24891"/>
                </a:lnTo>
                <a:lnTo>
                  <a:pt x="9901301" y="38480"/>
                </a:lnTo>
                <a:lnTo>
                  <a:pt x="9943719" y="54737"/>
                </a:lnTo>
                <a:lnTo>
                  <a:pt x="9984613" y="73660"/>
                </a:lnTo>
                <a:lnTo>
                  <a:pt x="10024110" y="95123"/>
                </a:lnTo>
                <a:lnTo>
                  <a:pt x="10061956" y="118872"/>
                </a:lnTo>
                <a:lnTo>
                  <a:pt x="10098151" y="145161"/>
                </a:lnTo>
                <a:lnTo>
                  <a:pt x="10132568" y="173481"/>
                </a:lnTo>
                <a:lnTo>
                  <a:pt x="10165080" y="203962"/>
                </a:lnTo>
                <a:lnTo>
                  <a:pt x="10195560" y="236474"/>
                </a:lnTo>
                <a:lnTo>
                  <a:pt x="10223881" y="270890"/>
                </a:lnTo>
                <a:lnTo>
                  <a:pt x="10250170" y="307086"/>
                </a:lnTo>
                <a:lnTo>
                  <a:pt x="10273919" y="344931"/>
                </a:lnTo>
                <a:lnTo>
                  <a:pt x="10295382" y="384428"/>
                </a:lnTo>
                <a:lnTo>
                  <a:pt x="10314305" y="425323"/>
                </a:lnTo>
                <a:lnTo>
                  <a:pt x="10330561" y="467740"/>
                </a:lnTo>
                <a:lnTo>
                  <a:pt x="10344150" y="511301"/>
                </a:lnTo>
                <a:lnTo>
                  <a:pt x="10354945" y="556132"/>
                </a:lnTo>
                <a:lnTo>
                  <a:pt x="10362692" y="601979"/>
                </a:lnTo>
                <a:lnTo>
                  <a:pt x="10367391" y="648715"/>
                </a:lnTo>
                <a:lnTo>
                  <a:pt x="10369042" y="696467"/>
                </a:lnTo>
                <a:lnTo>
                  <a:pt x="10369042" y="3482213"/>
                </a:lnTo>
                <a:lnTo>
                  <a:pt x="10367391" y="3529965"/>
                </a:lnTo>
                <a:lnTo>
                  <a:pt x="10362692" y="3576701"/>
                </a:lnTo>
                <a:lnTo>
                  <a:pt x="10354945" y="3622548"/>
                </a:lnTo>
                <a:lnTo>
                  <a:pt x="10344150" y="3667379"/>
                </a:lnTo>
                <a:lnTo>
                  <a:pt x="10330561" y="3710940"/>
                </a:lnTo>
                <a:lnTo>
                  <a:pt x="10314305" y="3753357"/>
                </a:lnTo>
                <a:lnTo>
                  <a:pt x="10295382" y="3794252"/>
                </a:lnTo>
                <a:lnTo>
                  <a:pt x="10273919" y="3833749"/>
                </a:lnTo>
                <a:lnTo>
                  <a:pt x="10250170" y="3871595"/>
                </a:lnTo>
                <a:lnTo>
                  <a:pt x="10223881" y="3907790"/>
                </a:lnTo>
                <a:lnTo>
                  <a:pt x="10195560" y="3942206"/>
                </a:lnTo>
                <a:lnTo>
                  <a:pt x="10165080" y="3974718"/>
                </a:lnTo>
                <a:lnTo>
                  <a:pt x="10132568" y="4005199"/>
                </a:lnTo>
                <a:lnTo>
                  <a:pt x="10098151" y="4033520"/>
                </a:lnTo>
                <a:lnTo>
                  <a:pt x="10061956" y="4059808"/>
                </a:lnTo>
                <a:lnTo>
                  <a:pt x="10024110" y="4083557"/>
                </a:lnTo>
                <a:lnTo>
                  <a:pt x="9984613" y="4105021"/>
                </a:lnTo>
                <a:lnTo>
                  <a:pt x="9943719" y="4123943"/>
                </a:lnTo>
                <a:lnTo>
                  <a:pt x="9901301" y="4140200"/>
                </a:lnTo>
                <a:lnTo>
                  <a:pt x="9857740" y="4153789"/>
                </a:lnTo>
                <a:lnTo>
                  <a:pt x="9812909" y="4164583"/>
                </a:lnTo>
                <a:lnTo>
                  <a:pt x="9767062" y="4172330"/>
                </a:lnTo>
                <a:lnTo>
                  <a:pt x="9720326" y="4177068"/>
                </a:lnTo>
                <a:lnTo>
                  <a:pt x="9672574" y="4178680"/>
                </a:lnTo>
                <a:lnTo>
                  <a:pt x="696467" y="4178680"/>
                </a:lnTo>
                <a:lnTo>
                  <a:pt x="648716" y="4177068"/>
                </a:lnTo>
                <a:lnTo>
                  <a:pt x="601979" y="4172330"/>
                </a:lnTo>
                <a:lnTo>
                  <a:pt x="556132" y="4164583"/>
                </a:lnTo>
                <a:lnTo>
                  <a:pt x="511301" y="4153789"/>
                </a:lnTo>
                <a:lnTo>
                  <a:pt x="467741" y="4140200"/>
                </a:lnTo>
                <a:lnTo>
                  <a:pt x="425322" y="4123943"/>
                </a:lnTo>
                <a:lnTo>
                  <a:pt x="384428" y="4105021"/>
                </a:lnTo>
                <a:lnTo>
                  <a:pt x="344944" y="4083557"/>
                </a:lnTo>
                <a:lnTo>
                  <a:pt x="307060" y="4059808"/>
                </a:lnTo>
                <a:lnTo>
                  <a:pt x="270865" y="4033520"/>
                </a:lnTo>
                <a:lnTo>
                  <a:pt x="236473" y="4005199"/>
                </a:lnTo>
                <a:lnTo>
                  <a:pt x="203987" y="3974718"/>
                </a:lnTo>
                <a:lnTo>
                  <a:pt x="173494" y="3942206"/>
                </a:lnTo>
                <a:lnTo>
                  <a:pt x="145110" y="3907790"/>
                </a:lnTo>
                <a:lnTo>
                  <a:pt x="118948" y="3871595"/>
                </a:lnTo>
                <a:lnTo>
                  <a:pt x="95084" y="3833749"/>
                </a:lnTo>
                <a:lnTo>
                  <a:pt x="73647" y="3794252"/>
                </a:lnTo>
                <a:lnTo>
                  <a:pt x="54724" y="3753357"/>
                </a:lnTo>
                <a:lnTo>
                  <a:pt x="38442" y="3710940"/>
                </a:lnTo>
                <a:lnTo>
                  <a:pt x="24879" y="3667379"/>
                </a:lnTo>
                <a:lnTo>
                  <a:pt x="14147" y="3622548"/>
                </a:lnTo>
                <a:lnTo>
                  <a:pt x="6362" y="3576701"/>
                </a:lnTo>
                <a:lnTo>
                  <a:pt x="1600" y="3529965"/>
                </a:lnTo>
                <a:lnTo>
                  <a:pt x="0" y="3482213"/>
                </a:lnTo>
                <a:lnTo>
                  <a:pt x="0" y="696467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7538" y="1892465"/>
            <a:ext cx="8561070" cy="29533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812165">
              <a:lnSpc>
                <a:spcPct val="120000"/>
              </a:lnSpc>
              <a:spcBef>
                <a:spcPts val="105"/>
              </a:spcBef>
            </a:pPr>
            <a:r>
              <a:rPr dirty="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现在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大</a:t>
            </a:r>
            <a:r>
              <a:rPr dirty="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部分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移</a:t>
            </a:r>
            <a:r>
              <a:rPr dirty="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动游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戏</a:t>
            </a:r>
            <a:r>
              <a:rPr dirty="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应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用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中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都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是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通过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玩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家 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触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摸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屏幕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的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方法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进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行人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机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交</a:t>
            </a:r>
            <a:r>
              <a:rPr dirty="0" spc="-5">
                <a:solidFill>
                  <a:srgbClr val="33B5EF"/>
                </a:solidFill>
                <a:latin typeface="Noto Sans CJK JP Regular"/>
                <a:cs typeface="Noto Sans CJK JP Regular"/>
              </a:rPr>
              <a:t>互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，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桌面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游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戏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中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，则 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以</a:t>
            </a:r>
            <a:r>
              <a:rPr dirty="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鼠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键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输</a:t>
            </a:r>
            <a:r>
              <a:rPr dirty="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入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为主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。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这一</a:t>
            </a:r>
            <a:r>
              <a:rPr dirty="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节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我们</a:t>
            </a:r>
            <a:r>
              <a:rPr dirty="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会</a:t>
            </a:r>
            <a:r>
              <a:rPr dirty="0" spc="-10">
                <a:solidFill>
                  <a:srgbClr val="33B5EF"/>
                </a:solidFill>
                <a:latin typeface="Noto Sans CJK JP Regular"/>
                <a:cs typeface="Noto Sans CJK JP Regular"/>
              </a:rPr>
              <a:t>涉及</a:t>
            </a:r>
            <a:r>
              <a:rPr dirty="0" spc="-20">
                <a:solidFill>
                  <a:srgbClr val="33B5EF"/>
                </a:solidFill>
                <a:latin typeface="Noto Sans CJK JP Regular"/>
                <a:cs typeface="Noto Sans CJK JP Regular"/>
              </a:rPr>
              <a:t>到</a:t>
            </a:r>
            <a:r>
              <a:rPr dirty="0" spc="-135">
                <a:solidFill>
                  <a:srgbClr val="33B5EF"/>
                </a:solidFill>
                <a:latin typeface="Trebuchet MS"/>
                <a:cs typeface="Trebuchet MS"/>
              </a:rPr>
              <a:t>cocos2dx  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自带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的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各种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事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件的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分</a:t>
            </a:r>
            <a:r>
              <a:rPr dirty="0" spc="5">
                <a:solidFill>
                  <a:srgbClr val="33B5EF"/>
                </a:solidFill>
                <a:latin typeface="Noto Sans CJK JP Regular"/>
                <a:cs typeface="Noto Sans CJK JP Regular"/>
              </a:rPr>
              <a:t>发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与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响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应的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知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识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，以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及如何 注册、分发一个自定义</a:t>
            </a:r>
            <a:r>
              <a:rPr dirty="0" spc="-15">
                <a:solidFill>
                  <a:srgbClr val="33B5EF"/>
                </a:solidFill>
                <a:latin typeface="Noto Sans CJK JP Regular"/>
                <a:cs typeface="Noto Sans CJK JP Regular"/>
              </a:rPr>
              <a:t>事</a:t>
            </a:r>
            <a:r>
              <a:rPr dirty="0">
                <a:solidFill>
                  <a:srgbClr val="33B5EF"/>
                </a:solidFill>
                <a:latin typeface="Noto Sans CJK JP Regular"/>
                <a:cs typeface="Noto Sans CJK JP Regular"/>
              </a:rPr>
              <a:t>件。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59823" y="6309359"/>
            <a:ext cx="1655064" cy="486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07523" y="6237730"/>
            <a:ext cx="2212848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550240"/>
            <a:ext cx="226314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特殊场景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3347" y="1507642"/>
            <a:ext cx="10185400" cy="3225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4305">
              <a:lnSpc>
                <a:spcPct val="106400"/>
              </a:lnSpc>
              <a:spcBef>
                <a:spcPts val="100"/>
              </a:spcBef>
            </a:pP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SimpleAudioEngine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的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很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简单，但是在游戏中使用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还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是有一些注 意事项，尤其是在手机和平板的等移动设备中使用</a:t>
            </a:r>
            <a:r>
              <a:rPr dirty="0" sz="2800" spc="-4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时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。</a:t>
            </a:r>
            <a:endParaRPr sz="2800">
              <a:latin typeface="Noto Sans Mono CJK JP Regular"/>
              <a:cs typeface="Noto Sans Mono CJK JP Regular"/>
            </a:endParaRPr>
          </a:p>
          <a:p>
            <a:pPr marL="12700" marR="5080">
              <a:lnSpc>
                <a:spcPct val="106500"/>
              </a:lnSpc>
              <a:spcBef>
                <a:spcPts val="260"/>
              </a:spcBef>
            </a:pP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比如在多个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中切换时应如何处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理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？或者当你玩着游戏时有电话 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打进来又该怎么办？</a:t>
            </a:r>
            <a:endParaRPr sz="2800">
              <a:latin typeface="Noto Sans Mono CJK JP Regular"/>
              <a:cs typeface="Noto Sans Mono CJK JP Regular"/>
            </a:endParaRPr>
          </a:p>
          <a:p>
            <a:pPr marL="12700">
              <a:lnSpc>
                <a:spcPts val="3190"/>
              </a:lnSpc>
              <a:spcBef>
                <a:spcPts val="840"/>
              </a:spcBef>
            </a:pP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这些异常在制作游戏时都必须提前想好处理方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法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，不过幸运的是</a:t>
            </a:r>
            <a:endParaRPr sz="2800">
              <a:latin typeface="Noto Sans Mono CJK JP Regular"/>
              <a:cs typeface="Noto Sans Mono CJK JP Regular"/>
            </a:endParaRPr>
          </a:p>
          <a:p>
            <a:pPr marL="12700">
              <a:lnSpc>
                <a:spcPts val="3190"/>
              </a:lnSpc>
            </a:pP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，你能想到的异常</a:t>
            </a:r>
            <a:r>
              <a:rPr dirty="0" sz="2800" spc="-120">
                <a:solidFill>
                  <a:srgbClr val="33B5EF"/>
                </a:solidFill>
                <a:latin typeface="Trebuchet MS"/>
                <a:cs typeface="Trebuchet MS"/>
              </a:rPr>
              <a:t>SimpleAudioEngine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都帮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我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们做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好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了，我们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只需</a:t>
            </a:r>
            <a:endParaRPr sz="2800">
              <a:latin typeface="Noto Sans Mono CJK JP Regular"/>
              <a:cs typeface="Noto Sans Mono CJK JP Regular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使用就好。</a:t>
            </a:r>
            <a:endParaRPr sz="2800">
              <a:latin typeface="Noto Sans Mono CJK JP Regular"/>
              <a:cs typeface="Noto Sans Mono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3988" y="550240"/>
            <a:ext cx="226314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特殊场景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3347" y="1490598"/>
            <a:ext cx="67214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在</a:t>
            </a:r>
            <a:r>
              <a:rPr dirty="0" sz="2800" spc="-150">
                <a:solidFill>
                  <a:srgbClr val="FFFFFF"/>
                </a:solidFill>
                <a:latin typeface="Trebuchet MS"/>
                <a:cs typeface="Trebuchet MS"/>
              </a:rPr>
              <a:t>AppDelegate.cpp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中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注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意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以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下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几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个</a:t>
            </a:r>
            <a:r>
              <a:rPr dirty="0" sz="28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方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法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：</a:t>
            </a:r>
            <a:endParaRPr sz="2800">
              <a:latin typeface="Noto Sans Mono CJK JP Regular"/>
              <a:cs typeface="Noto Sans Mono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17064" y="2083307"/>
            <a:ext cx="6917435" cy="3663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54451" y="3259835"/>
            <a:ext cx="4896485" cy="504190"/>
          </a:xfrm>
          <a:custGeom>
            <a:avLst/>
            <a:gdLst/>
            <a:ahLst/>
            <a:cxnLst/>
            <a:rect l="l" t="t" r="r" b="b"/>
            <a:pathLst>
              <a:path w="4896484" h="504189">
                <a:moveTo>
                  <a:pt x="0" y="504063"/>
                </a:moveTo>
                <a:lnTo>
                  <a:pt x="4896104" y="504063"/>
                </a:lnTo>
                <a:lnTo>
                  <a:pt x="4896104" y="0"/>
                </a:lnTo>
                <a:lnTo>
                  <a:pt x="0" y="0"/>
                </a:lnTo>
                <a:lnTo>
                  <a:pt x="0" y="504063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81883" y="4942332"/>
            <a:ext cx="4896485" cy="502920"/>
          </a:xfrm>
          <a:custGeom>
            <a:avLst/>
            <a:gdLst/>
            <a:ahLst/>
            <a:cxnLst/>
            <a:rect l="l" t="t" r="r" b="b"/>
            <a:pathLst>
              <a:path w="4896484" h="502920">
                <a:moveTo>
                  <a:pt x="0" y="502920"/>
                </a:moveTo>
                <a:lnTo>
                  <a:pt x="4896104" y="502920"/>
                </a:lnTo>
                <a:lnTo>
                  <a:pt x="4896104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550240"/>
            <a:ext cx="282194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预加载资源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3347" y="1518285"/>
            <a:ext cx="10088245" cy="154686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algn="just" marL="12700" marR="5080" indent="914400">
              <a:lnSpc>
                <a:spcPct val="101699"/>
              </a:lnSpc>
              <a:spcBef>
                <a:spcPts val="360"/>
              </a:spcBef>
            </a:pP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加载音乐和音效通常是一个耗时的过</a:t>
            </a:r>
            <a:r>
              <a:rPr dirty="0" sz="24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程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，为了防止由即时加载产生的 延迟导致实际播放与游戏不协调的现象发</a:t>
            </a:r>
            <a:r>
              <a:rPr dirty="0" sz="24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生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，在播放音效和背景音乐之</a:t>
            </a:r>
            <a:r>
              <a:rPr dirty="0" sz="2400" spc="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前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 记得</a:t>
            </a:r>
            <a:r>
              <a:rPr dirty="0" sz="24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要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预</a:t>
            </a:r>
            <a:r>
              <a:rPr dirty="0" sz="24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加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载音</a:t>
            </a:r>
            <a:r>
              <a:rPr dirty="0" sz="24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乐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文</a:t>
            </a:r>
            <a:r>
              <a:rPr dirty="0" sz="24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件</a:t>
            </a:r>
            <a:r>
              <a:rPr dirty="0" sz="24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。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另</a:t>
            </a:r>
            <a:r>
              <a:rPr dirty="0" sz="24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外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需</a:t>
            </a:r>
            <a:r>
              <a:rPr dirty="0" sz="24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要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根据</a:t>
            </a:r>
            <a:r>
              <a:rPr dirty="0" sz="24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不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同</a:t>
            </a:r>
            <a:r>
              <a:rPr dirty="0" sz="24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的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平台</a:t>
            </a:r>
            <a:r>
              <a:rPr dirty="0" sz="2400" spc="-1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，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选</a:t>
            </a:r>
            <a:r>
              <a:rPr dirty="0" sz="24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择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不同</a:t>
            </a:r>
            <a:r>
              <a:rPr dirty="0" sz="24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的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预</a:t>
            </a:r>
            <a:r>
              <a:rPr dirty="0" sz="2400" spc="-2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加</a:t>
            </a:r>
            <a:r>
              <a:rPr dirty="0" sz="24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载音乐 格式。</a:t>
            </a:r>
            <a:endParaRPr sz="2400">
              <a:latin typeface="Noto Sans Mono CJK JP Regular"/>
              <a:cs typeface="Noto Sans Mono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87979" y="2785872"/>
            <a:ext cx="5977128" cy="3735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3988" y="550240"/>
            <a:ext cx="226314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音量控制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00883" y="2631948"/>
            <a:ext cx="6749796" cy="388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01114" y="1369593"/>
            <a:ext cx="7634605" cy="1120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100"/>
              </a:spcBef>
            </a:pP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wim32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平台未实现 </a:t>
            </a:r>
            <a:r>
              <a:rPr dirty="0" u="heavy" sz="2800" spc="-15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https://github.com/cocos2d/cocos2d-x/issues/11867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0947" y="510285"/>
            <a:ext cx="482663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33B5EF"/>
                </a:solidFill>
                <a:latin typeface="Noto Sans CJK JP Regular"/>
                <a:cs typeface="Noto Sans CJK JP Regular"/>
              </a:rPr>
              <a:t>支持平台与格</a:t>
            </a:r>
            <a:r>
              <a:rPr dirty="0" sz="5400">
                <a:solidFill>
                  <a:srgbClr val="33B5EF"/>
                </a:solidFill>
              </a:rPr>
              <a:t>式</a:t>
            </a:r>
            <a:endParaRPr sz="5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8200" y="2133600"/>
            <a:ext cx="10218420" cy="3240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9624" y="491997"/>
            <a:ext cx="482600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33B5EF"/>
                </a:solidFill>
                <a:latin typeface="Noto Sans CJK JP Regular"/>
                <a:cs typeface="Noto Sans CJK JP Regular"/>
              </a:rPr>
              <a:t>支持平台与格式</a:t>
            </a:r>
            <a:endParaRPr sz="5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4944" y="1844039"/>
            <a:ext cx="10783824" cy="3601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8659" y="1388363"/>
            <a:ext cx="3169920" cy="2988310"/>
          </a:xfrm>
          <a:custGeom>
            <a:avLst/>
            <a:gdLst/>
            <a:ahLst/>
            <a:cxnLst/>
            <a:rect l="l" t="t" r="r" b="b"/>
            <a:pathLst>
              <a:path w="3169920" h="2988310">
                <a:moveTo>
                  <a:pt x="1584832" y="0"/>
                </a:moveTo>
                <a:lnTo>
                  <a:pt x="1535429" y="762"/>
                </a:lnTo>
                <a:lnTo>
                  <a:pt x="1486535" y="2794"/>
                </a:lnTo>
                <a:lnTo>
                  <a:pt x="1437893" y="6350"/>
                </a:lnTo>
                <a:lnTo>
                  <a:pt x="1389761" y="11175"/>
                </a:lnTo>
                <a:lnTo>
                  <a:pt x="1342009" y="17399"/>
                </a:lnTo>
                <a:lnTo>
                  <a:pt x="1294764" y="25019"/>
                </a:lnTo>
                <a:lnTo>
                  <a:pt x="1247902" y="33782"/>
                </a:lnTo>
                <a:lnTo>
                  <a:pt x="1201674" y="43941"/>
                </a:lnTo>
                <a:lnTo>
                  <a:pt x="1155953" y="55372"/>
                </a:lnTo>
                <a:lnTo>
                  <a:pt x="1110741" y="67945"/>
                </a:lnTo>
                <a:lnTo>
                  <a:pt x="1066164" y="81914"/>
                </a:lnTo>
                <a:lnTo>
                  <a:pt x="1022095" y="96900"/>
                </a:lnTo>
                <a:lnTo>
                  <a:pt x="978662" y="113157"/>
                </a:lnTo>
                <a:lnTo>
                  <a:pt x="935989" y="130556"/>
                </a:lnTo>
                <a:lnTo>
                  <a:pt x="893826" y="149098"/>
                </a:lnTo>
                <a:lnTo>
                  <a:pt x="852424" y="168783"/>
                </a:lnTo>
                <a:lnTo>
                  <a:pt x="811656" y="189611"/>
                </a:lnTo>
                <a:lnTo>
                  <a:pt x="771651" y="211327"/>
                </a:lnTo>
                <a:lnTo>
                  <a:pt x="732409" y="234314"/>
                </a:lnTo>
                <a:lnTo>
                  <a:pt x="693927" y="258190"/>
                </a:lnTo>
                <a:lnTo>
                  <a:pt x="656336" y="283210"/>
                </a:lnTo>
                <a:lnTo>
                  <a:pt x="619378" y="309118"/>
                </a:lnTo>
                <a:lnTo>
                  <a:pt x="583438" y="336041"/>
                </a:lnTo>
                <a:lnTo>
                  <a:pt x="548259" y="363855"/>
                </a:lnTo>
                <a:lnTo>
                  <a:pt x="513968" y="392684"/>
                </a:lnTo>
                <a:lnTo>
                  <a:pt x="480567" y="422401"/>
                </a:lnTo>
                <a:lnTo>
                  <a:pt x="448055" y="453009"/>
                </a:lnTo>
                <a:lnTo>
                  <a:pt x="416560" y="484505"/>
                </a:lnTo>
                <a:lnTo>
                  <a:pt x="385952" y="516889"/>
                </a:lnTo>
                <a:lnTo>
                  <a:pt x="356488" y="550037"/>
                </a:lnTo>
                <a:lnTo>
                  <a:pt x="327913" y="583946"/>
                </a:lnTo>
                <a:lnTo>
                  <a:pt x="300354" y="618744"/>
                </a:lnTo>
                <a:lnTo>
                  <a:pt x="273938" y="654303"/>
                </a:lnTo>
                <a:lnTo>
                  <a:pt x="248538" y="690499"/>
                </a:lnTo>
                <a:lnTo>
                  <a:pt x="224281" y="727456"/>
                </a:lnTo>
                <a:lnTo>
                  <a:pt x="201040" y="765175"/>
                </a:lnTo>
                <a:lnTo>
                  <a:pt x="179069" y="803656"/>
                </a:lnTo>
                <a:lnTo>
                  <a:pt x="158241" y="842645"/>
                </a:lnTo>
                <a:lnTo>
                  <a:pt x="138556" y="882396"/>
                </a:lnTo>
                <a:lnTo>
                  <a:pt x="120014" y="922655"/>
                </a:lnTo>
                <a:lnTo>
                  <a:pt x="102869" y="963549"/>
                </a:lnTo>
                <a:lnTo>
                  <a:pt x="86867" y="1005077"/>
                </a:lnTo>
                <a:lnTo>
                  <a:pt x="72136" y="1047114"/>
                </a:lnTo>
                <a:lnTo>
                  <a:pt x="58674" y="1089787"/>
                </a:lnTo>
                <a:lnTo>
                  <a:pt x="46609" y="1132839"/>
                </a:lnTo>
                <a:lnTo>
                  <a:pt x="35940" y="1176527"/>
                </a:lnTo>
                <a:lnTo>
                  <a:pt x="26542" y="1220597"/>
                </a:lnTo>
                <a:lnTo>
                  <a:pt x="18541" y="1265174"/>
                </a:lnTo>
                <a:lnTo>
                  <a:pt x="11937" y="1310132"/>
                </a:lnTo>
                <a:lnTo>
                  <a:pt x="6730" y="1355598"/>
                </a:lnTo>
                <a:lnTo>
                  <a:pt x="3048" y="1401318"/>
                </a:lnTo>
                <a:lnTo>
                  <a:pt x="762" y="1447546"/>
                </a:lnTo>
                <a:lnTo>
                  <a:pt x="0" y="1494027"/>
                </a:lnTo>
                <a:lnTo>
                  <a:pt x="762" y="1540637"/>
                </a:lnTo>
                <a:lnTo>
                  <a:pt x="3048" y="1586864"/>
                </a:lnTo>
                <a:lnTo>
                  <a:pt x="6730" y="1632585"/>
                </a:lnTo>
                <a:lnTo>
                  <a:pt x="11937" y="1678051"/>
                </a:lnTo>
                <a:lnTo>
                  <a:pt x="18541" y="1723009"/>
                </a:lnTo>
                <a:lnTo>
                  <a:pt x="26542" y="1767586"/>
                </a:lnTo>
                <a:lnTo>
                  <a:pt x="35940" y="1811655"/>
                </a:lnTo>
                <a:lnTo>
                  <a:pt x="46609" y="1855343"/>
                </a:lnTo>
                <a:lnTo>
                  <a:pt x="58674" y="1898396"/>
                </a:lnTo>
                <a:lnTo>
                  <a:pt x="72136" y="1941068"/>
                </a:lnTo>
                <a:lnTo>
                  <a:pt x="86867" y="1983105"/>
                </a:lnTo>
                <a:lnTo>
                  <a:pt x="102869" y="2024634"/>
                </a:lnTo>
                <a:lnTo>
                  <a:pt x="120014" y="2065527"/>
                </a:lnTo>
                <a:lnTo>
                  <a:pt x="138556" y="2105787"/>
                </a:lnTo>
                <a:lnTo>
                  <a:pt x="158241" y="2145538"/>
                </a:lnTo>
                <a:lnTo>
                  <a:pt x="179069" y="2184527"/>
                </a:lnTo>
                <a:lnTo>
                  <a:pt x="201040" y="2223008"/>
                </a:lnTo>
                <a:lnTo>
                  <a:pt x="224281" y="2260727"/>
                </a:lnTo>
                <a:lnTo>
                  <a:pt x="248538" y="2297684"/>
                </a:lnTo>
                <a:lnTo>
                  <a:pt x="273938" y="2333879"/>
                </a:lnTo>
                <a:lnTo>
                  <a:pt x="300354" y="2369439"/>
                </a:lnTo>
                <a:lnTo>
                  <a:pt x="327913" y="2404237"/>
                </a:lnTo>
                <a:lnTo>
                  <a:pt x="356488" y="2438146"/>
                </a:lnTo>
                <a:lnTo>
                  <a:pt x="385952" y="2471293"/>
                </a:lnTo>
                <a:lnTo>
                  <a:pt x="416560" y="2503678"/>
                </a:lnTo>
                <a:lnTo>
                  <a:pt x="448055" y="2535174"/>
                </a:lnTo>
                <a:lnTo>
                  <a:pt x="480567" y="2565781"/>
                </a:lnTo>
                <a:lnTo>
                  <a:pt x="513968" y="2595499"/>
                </a:lnTo>
                <a:lnTo>
                  <a:pt x="548259" y="2624328"/>
                </a:lnTo>
                <a:lnTo>
                  <a:pt x="583438" y="2652141"/>
                </a:lnTo>
                <a:lnTo>
                  <a:pt x="619378" y="2679065"/>
                </a:lnTo>
                <a:lnTo>
                  <a:pt x="656336" y="2704973"/>
                </a:lnTo>
                <a:lnTo>
                  <a:pt x="693927" y="2729992"/>
                </a:lnTo>
                <a:lnTo>
                  <a:pt x="732409" y="2753868"/>
                </a:lnTo>
                <a:lnTo>
                  <a:pt x="771651" y="2776855"/>
                </a:lnTo>
                <a:lnTo>
                  <a:pt x="811656" y="2798572"/>
                </a:lnTo>
                <a:lnTo>
                  <a:pt x="852424" y="2819400"/>
                </a:lnTo>
                <a:lnTo>
                  <a:pt x="893826" y="2839085"/>
                </a:lnTo>
                <a:lnTo>
                  <a:pt x="935989" y="2857627"/>
                </a:lnTo>
                <a:lnTo>
                  <a:pt x="978662" y="2875026"/>
                </a:lnTo>
                <a:lnTo>
                  <a:pt x="1022095" y="2891282"/>
                </a:lnTo>
                <a:lnTo>
                  <a:pt x="1066164" y="2906268"/>
                </a:lnTo>
                <a:lnTo>
                  <a:pt x="1110741" y="2920238"/>
                </a:lnTo>
                <a:lnTo>
                  <a:pt x="1155953" y="2932811"/>
                </a:lnTo>
                <a:lnTo>
                  <a:pt x="1201674" y="2944241"/>
                </a:lnTo>
                <a:lnTo>
                  <a:pt x="1247902" y="2954401"/>
                </a:lnTo>
                <a:lnTo>
                  <a:pt x="1294764" y="2963164"/>
                </a:lnTo>
                <a:lnTo>
                  <a:pt x="1342009" y="2970784"/>
                </a:lnTo>
                <a:lnTo>
                  <a:pt x="1389761" y="2977007"/>
                </a:lnTo>
                <a:lnTo>
                  <a:pt x="1437893" y="2981833"/>
                </a:lnTo>
                <a:lnTo>
                  <a:pt x="1486535" y="2985389"/>
                </a:lnTo>
                <a:lnTo>
                  <a:pt x="1535429" y="2987421"/>
                </a:lnTo>
                <a:lnTo>
                  <a:pt x="1584832" y="2988183"/>
                </a:lnTo>
                <a:lnTo>
                  <a:pt x="1634236" y="2987421"/>
                </a:lnTo>
                <a:lnTo>
                  <a:pt x="1683130" y="2985389"/>
                </a:lnTo>
                <a:lnTo>
                  <a:pt x="1731772" y="2981833"/>
                </a:lnTo>
                <a:lnTo>
                  <a:pt x="1779904" y="2977007"/>
                </a:lnTo>
                <a:lnTo>
                  <a:pt x="1827656" y="2970784"/>
                </a:lnTo>
                <a:lnTo>
                  <a:pt x="1874901" y="2963164"/>
                </a:lnTo>
                <a:lnTo>
                  <a:pt x="1921764" y="2954401"/>
                </a:lnTo>
                <a:lnTo>
                  <a:pt x="1967991" y="2944241"/>
                </a:lnTo>
                <a:lnTo>
                  <a:pt x="2013712" y="2932811"/>
                </a:lnTo>
                <a:lnTo>
                  <a:pt x="2058923" y="2920238"/>
                </a:lnTo>
                <a:lnTo>
                  <a:pt x="2103500" y="2906268"/>
                </a:lnTo>
                <a:lnTo>
                  <a:pt x="2147569" y="2891282"/>
                </a:lnTo>
                <a:lnTo>
                  <a:pt x="2191004" y="2875026"/>
                </a:lnTo>
                <a:lnTo>
                  <a:pt x="2233675" y="2857627"/>
                </a:lnTo>
                <a:lnTo>
                  <a:pt x="2275840" y="2839085"/>
                </a:lnTo>
                <a:lnTo>
                  <a:pt x="2317241" y="2819400"/>
                </a:lnTo>
                <a:lnTo>
                  <a:pt x="2358009" y="2798572"/>
                </a:lnTo>
                <a:lnTo>
                  <a:pt x="2398014" y="2776855"/>
                </a:lnTo>
                <a:lnTo>
                  <a:pt x="2437257" y="2753868"/>
                </a:lnTo>
                <a:lnTo>
                  <a:pt x="2475738" y="2729992"/>
                </a:lnTo>
                <a:lnTo>
                  <a:pt x="2513330" y="2704973"/>
                </a:lnTo>
                <a:lnTo>
                  <a:pt x="2550287" y="2679065"/>
                </a:lnTo>
                <a:lnTo>
                  <a:pt x="2586228" y="2652141"/>
                </a:lnTo>
                <a:lnTo>
                  <a:pt x="2621407" y="2624328"/>
                </a:lnTo>
                <a:lnTo>
                  <a:pt x="2655696" y="2595499"/>
                </a:lnTo>
                <a:lnTo>
                  <a:pt x="2689097" y="2565781"/>
                </a:lnTo>
                <a:lnTo>
                  <a:pt x="2721610" y="2535174"/>
                </a:lnTo>
                <a:lnTo>
                  <a:pt x="2753106" y="2503678"/>
                </a:lnTo>
                <a:lnTo>
                  <a:pt x="2783713" y="2471293"/>
                </a:lnTo>
                <a:lnTo>
                  <a:pt x="2813176" y="2438146"/>
                </a:lnTo>
                <a:lnTo>
                  <a:pt x="2841751" y="2404237"/>
                </a:lnTo>
                <a:lnTo>
                  <a:pt x="2869311" y="2369439"/>
                </a:lnTo>
                <a:lnTo>
                  <a:pt x="2895726" y="2333879"/>
                </a:lnTo>
                <a:lnTo>
                  <a:pt x="2921126" y="2297684"/>
                </a:lnTo>
                <a:lnTo>
                  <a:pt x="2945384" y="2260727"/>
                </a:lnTo>
                <a:lnTo>
                  <a:pt x="2968624" y="2223008"/>
                </a:lnTo>
                <a:lnTo>
                  <a:pt x="2990595" y="2184527"/>
                </a:lnTo>
                <a:lnTo>
                  <a:pt x="3011423" y="2145538"/>
                </a:lnTo>
                <a:lnTo>
                  <a:pt x="3031109" y="2105787"/>
                </a:lnTo>
                <a:lnTo>
                  <a:pt x="3049650" y="2065527"/>
                </a:lnTo>
                <a:lnTo>
                  <a:pt x="3066795" y="2024634"/>
                </a:lnTo>
                <a:lnTo>
                  <a:pt x="3082797" y="1983105"/>
                </a:lnTo>
                <a:lnTo>
                  <a:pt x="3097530" y="1941068"/>
                </a:lnTo>
                <a:lnTo>
                  <a:pt x="3110991" y="1898396"/>
                </a:lnTo>
                <a:lnTo>
                  <a:pt x="3123057" y="1855343"/>
                </a:lnTo>
                <a:lnTo>
                  <a:pt x="3133724" y="1811655"/>
                </a:lnTo>
                <a:lnTo>
                  <a:pt x="3143122" y="1767586"/>
                </a:lnTo>
                <a:lnTo>
                  <a:pt x="3151123" y="1723009"/>
                </a:lnTo>
                <a:lnTo>
                  <a:pt x="3157728" y="1678051"/>
                </a:lnTo>
                <a:lnTo>
                  <a:pt x="3162935" y="1632585"/>
                </a:lnTo>
                <a:lnTo>
                  <a:pt x="3166617" y="1586864"/>
                </a:lnTo>
                <a:lnTo>
                  <a:pt x="3168904" y="1540637"/>
                </a:lnTo>
                <a:lnTo>
                  <a:pt x="3169666" y="1494027"/>
                </a:lnTo>
                <a:lnTo>
                  <a:pt x="3168904" y="1447546"/>
                </a:lnTo>
                <a:lnTo>
                  <a:pt x="3166617" y="1401318"/>
                </a:lnTo>
                <a:lnTo>
                  <a:pt x="3162935" y="1355598"/>
                </a:lnTo>
                <a:lnTo>
                  <a:pt x="3157728" y="1310132"/>
                </a:lnTo>
                <a:lnTo>
                  <a:pt x="3151123" y="1265174"/>
                </a:lnTo>
                <a:lnTo>
                  <a:pt x="3143122" y="1220597"/>
                </a:lnTo>
                <a:lnTo>
                  <a:pt x="3133724" y="1176527"/>
                </a:lnTo>
                <a:lnTo>
                  <a:pt x="3123057" y="1132839"/>
                </a:lnTo>
                <a:lnTo>
                  <a:pt x="3110991" y="1089787"/>
                </a:lnTo>
                <a:lnTo>
                  <a:pt x="3097530" y="1047114"/>
                </a:lnTo>
                <a:lnTo>
                  <a:pt x="3082797" y="1005077"/>
                </a:lnTo>
                <a:lnTo>
                  <a:pt x="3066795" y="963549"/>
                </a:lnTo>
                <a:lnTo>
                  <a:pt x="3049650" y="922655"/>
                </a:lnTo>
                <a:lnTo>
                  <a:pt x="3031109" y="882396"/>
                </a:lnTo>
                <a:lnTo>
                  <a:pt x="3011423" y="842645"/>
                </a:lnTo>
                <a:lnTo>
                  <a:pt x="2990595" y="803656"/>
                </a:lnTo>
                <a:lnTo>
                  <a:pt x="2968624" y="765175"/>
                </a:lnTo>
                <a:lnTo>
                  <a:pt x="2945384" y="727456"/>
                </a:lnTo>
                <a:lnTo>
                  <a:pt x="2921126" y="690499"/>
                </a:lnTo>
                <a:lnTo>
                  <a:pt x="2895726" y="654303"/>
                </a:lnTo>
                <a:lnTo>
                  <a:pt x="2869311" y="618744"/>
                </a:lnTo>
                <a:lnTo>
                  <a:pt x="2841751" y="583946"/>
                </a:lnTo>
                <a:lnTo>
                  <a:pt x="2813176" y="550037"/>
                </a:lnTo>
                <a:lnTo>
                  <a:pt x="2783713" y="516889"/>
                </a:lnTo>
                <a:lnTo>
                  <a:pt x="2753106" y="484505"/>
                </a:lnTo>
                <a:lnTo>
                  <a:pt x="2721610" y="453009"/>
                </a:lnTo>
                <a:lnTo>
                  <a:pt x="2689097" y="422401"/>
                </a:lnTo>
                <a:lnTo>
                  <a:pt x="2655696" y="392684"/>
                </a:lnTo>
                <a:lnTo>
                  <a:pt x="2621407" y="363855"/>
                </a:lnTo>
                <a:lnTo>
                  <a:pt x="2586228" y="336041"/>
                </a:lnTo>
                <a:lnTo>
                  <a:pt x="2550287" y="309118"/>
                </a:lnTo>
                <a:lnTo>
                  <a:pt x="2513330" y="283210"/>
                </a:lnTo>
                <a:lnTo>
                  <a:pt x="2475738" y="258190"/>
                </a:lnTo>
                <a:lnTo>
                  <a:pt x="2437257" y="234314"/>
                </a:lnTo>
                <a:lnTo>
                  <a:pt x="2398014" y="211327"/>
                </a:lnTo>
                <a:lnTo>
                  <a:pt x="2358009" y="189611"/>
                </a:lnTo>
                <a:lnTo>
                  <a:pt x="2317241" y="168783"/>
                </a:lnTo>
                <a:lnTo>
                  <a:pt x="2275840" y="149098"/>
                </a:lnTo>
                <a:lnTo>
                  <a:pt x="2233675" y="130556"/>
                </a:lnTo>
                <a:lnTo>
                  <a:pt x="2191004" y="113157"/>
                </a:lnTo>
                <a:lnTo>
                  <a:pt x="2147569" y="96900"/>
                </a:lnTo>
                <a:lnTo>
                  <a:pt x="2103500" y="81914"/>
                </a:lnTo>
                <a:lnTo>
                  <a:pt x="2058923" y="67945"/>
                </a:lnTo>
                <a:lnTo>
                  <a:pt x="2013712" y="55372"/>
                </a:lnTo>
                <a:lnTo>
                  <a:pt x="1967991" y="43941"/>
                </a:lnTo>
                <a:lnTo>
                  <a:pt x="1921764" y="33782"/>
                </a:lnTo>
                <a:lnTo>
                  <a:pt x="1874901" y="25019"/>
                </a:lnTo>
                <a:lnTo>
                  <a:pt x="1827656" y="17399"/>
                </a:lnTo>
                <a:lnTo>
                  <a:pt x="1779904" y="11175"/>
                </a:lnTo>
                <a:lnTo>
                  <a:pt x="1731772" y="6350"/>
                </a:lnTo>
                <a:lnTo>
                  <a:pt x="1683130" y="2794"/>
                </a:lnTo>
                <a:lnTo>
                  <a:pt x="1634236" y="762"/>
                </a:lnTo>
                <a:lnTo>
                  <a:pt x="1584832" y="0"/>
                </a:lnTo>
                <a:close/>
              </a:path>
            </a:pathLst>
          </a:custGeom>
          <a:solidFill>
            <a:srgbClr val="4F81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19421" y="1389125"/>
            <a:ext cx="3169920" cy="2988310"/>
          </a:xfrm>
          <a:custGeom>
            <a:avLst/>
            <a:gdLst/>
            <a:ahLst/>
            <a:cxnLst/>
            <a:rect l="l" t="t" r="r" b="b"/>
            <a:pathLst>
              <a:path w="3169920" h="2988310">
                <a:moveTo>
                  <a:pt x="0" y="1494027"/>
                </a:moveTo>
                <a:lnTo>
                  <a:pt x="762" y="1447546"/>
                </a:lnTo>
                <a:lnTo>
                  <a:pt x="3048" y="1401318"/>
                </a:lnTo>
                <a:lnTo>
                  <a:pt x="6730" y="1355598"/>
                </a:lnTo>
                <a:lnTo>
                  <a:pt x="11937" y="1310132"/>
                </a:lnTo>
                <a:lnTo>
                  <a:pt x="18541" y="1265174"/>
                </a:lnTo>
                <a:lnTo>
                  <a:pt x="26542" y="1220597"/>
                </a:lnTo>
                <a:lnTo>
                  <a:pt x="35940" y="1176527"/>
                </a:lnTo>
                <a:lnTo>
                  <a:pt x="46608" y="1132839"/>
                </a:lnTo>
                <a:lnTo>
                  <a:pt x="58674" y="1089787"/>
                </a:lnTo>
                <a:lnTo>
                  <a:pt x="72136" y="1047114"/>
                </a:lnTo>
                <a:lnTo>
                  <a:pt x="86867" y="1005077"/>
                </a:lnTo>
                <a:lnTo>
                  <a:pt x="102869" y="963549"/>
                </a:lnTo>
                <a:lnTo>
                  <a:pt x="120014" y="922654"/>
                </a:lnTo>
                <a:lnTo>
                  <a:pt x="138556" y="882396"/>
                </a:lnTo>
                <a:lnTo>
                  <a:pt x="158241" y="842645"/>
                </a:lnTo>
                <a:lnTo>
                  <a:pt x="179069" y="803656"/>
                </a:lnTo>
                <a:lnTo>
                  <a:pt x="201040" y="765175"/>
                </a:lnTo>
                <a:lnTo>
                  <a:pt x="224281" y="727456"/>
                </a:lnTo>
                <a:lnTo>
                  <a:pt x="248538" y="690499"/>
                </a:lnTo>
                <a:lnTo>
                  <a:pt x="273938" y="654303"/>
                </a:lnTo>
                <a:lnTo>
                  <a:pt x="300354" y="618744"/>
                </a:lnTo>
                <a:lnTo>
                  <a:pt x="327913" y="583946"/>
                </a:lnTo>
                <a:lnTo>
                  <a:pt x="356488" y="550037"/>
                </a:lnTo>
                <a:lnTo>
                  <a:pt x="385952" y="516889"/>
                </a:lnTo>
                <a:lnTo>
                  <a:pt x="416560" y="484504"/>
                </a:lnTo>
                <a:lnTo>
                  <a:pt x="448055" y="453009"/>
                </a:lnTo>
                <a:lnTo>
                  <a:pt x="480567" y="422401"/>
                </a:lnTo>
                <a:lnTo>
                  <a:pt x="513968" y="392684"/>
                </a:lnTo>
                <a:lnTo>
                  <a:pt x="548258" y="363854"/>
                </a:lnTo>
                <a:lnTo>
                  <a:pt x="583438" y="336041"/>
                </a:lnTo>
                <a:lnTo>
                  <a:pt x="619378" y="309118"/>
                </a:lnTo>
                <a:lnTo>
                  <a:pt x="656336" y="283210"/>
                </a:lnTo>
                <a:lnTo>
                  <a:pt x="693927" y="258190"/>
                </a:lnTo>
                <a:lnTo>
                  <a:pt x="732408" y="234314"/>
                </a:lnTo>
                <a:lnTo>
                  <a:pt x="771651" y="211327"/>
                </a:lnTo>
                <a:lnTo>
                  <a:pt x="811656" y="189611"/>
                </a:lnTo>
                <a:lnTo>
                  <a:pt x="852424" y="168783"/>
                </a:lnTo>
                <a:lnTo>
                  <a:pt x="893826" y="149098"/>
                </a:lnTo>
                <a:lnTo>
                  <a:pt x="935989" y="130556"/>
                </a:lnTo>
                <a:lnTo>
                  <a:pt x="978662" y="113157"/>
                </a:lnTo>
                <a:lnTo>
                  <a:pt x="1022095" y="96900"/>
                </a:lnTo>
                <a:lnTo>
                  <a:pt x="1066164" y="81914"/>
                </a:lnTo>
                <a:lnTo>
                  <a:pt x="1110741" y="67945"/>
                </a:lnTo>
                <a:lnTo>
                  <a:pt x="1155953" y="55372"/>
                </a:lnTo>
                <a:lnTo>
                  <a:pt x="1201674" y="43941"/>
                </a:lnTo>
                <a:lnTo>
                  <a:pt x="1247902" y="33782"/>
                </a:lnTo>
                <a:lnTo>
                  <a:pt x="1294764" y="25019"/>
                </a:lnTo>
                <a:lnTo>
                  <a:pt x="1342008" y="17399"/>
                </a:lnTo>
                <a:lnTo>
                  <a:pt x="1389761" y="11175"/>
                </a:lnTo>
                <a:lnTo>
                  <a:pt x="1437893" y="6350"/>
                </a:lnTo>
                <a:lnTo>
                  <a:pt x="1486535" y="2794"/>
                </a:lnTo>
                <a:lnTo>
                  <a:pt x="1535429" y="762"/>
                </a:lnTo>
                <a:lnTo>
                  <a:pt x="1584832" y="0"/>
                </a:lnTo>
                <a:lnTo>
                  <a:pt x="1634236" y="762"/>
                </a:lnTo>
                <a:lnTo>
                  <a:pt x="1683130" y="2794"/>
                </a:lnTo>
                <a:lnTo>
                  <a:pt x="1731772" y="6350"/>
                </a:lnTo>
                <a:lnTo>
                  <a:pt x="1779904" y="11175"/>
                </a:lnTo>
                <a:lnTo>
                  <a:pt x="1827656" y="17399"/>
                </a:lnTo>
                <a:lnTo>
                  <a:pt x="1874901" y="25019"/>
                </a:lnTo>
                <a:lnTo>
                  <a:pt x="1921764" y="33782"/>
                </a:lnTo>
                <a:lnTo>
                  <a:pt x="1967991" y="43941"/>
                </a:lnTo>
                <a:lnTo>
                  <a:pt x="2013711" y="55372"/>
                </a:lnTo>
                <a:lnTo>
                  <a:pt x="2058924" y="67945"/>
                </a:lnTo>
                <a:lnTo>
                  <a:pt x="2103501" y="81914"/>
                </a:lnTo>
                <a:lnTo>
                  <a:pt x="2147570" y="96900"/>
                </a:lnTo>
                <a:lnTo>
                  <a:pt x="2191004" y="113157"/>
                </a:lnTo>
                <a:lnTo>
                  <a:pt x="2233676" y="130556"/>
                </a:lnTo>
                <a:lnTo>
                  <a:pt x="2275839" y="149098"/>
                </a:lnTo>
                <a:lnTo>
                  <a:pt x="2317242" y="168783"/>
                </a:lnTo>
                <a:lnTo>
                  <a:pt x="2358008" y="189611"/>
                </a:lnTo>
                <a:lnTo>
                  <a:pt x="2398013" y="211327"/>
                </a:lnTo>
                <a:lnTo>
                  <a:pt x="2437256" y="234314"/>
                </a:lnTo>
                <a:lnTo>
                  <a:pt x="2475737" y="258190"/>
                </a:lnTo>
                <a:lnTo>
                  <a:pt x="2513329" y="283210"/>
                </a:lnTo>
                <a:lnTo>
                  <a:pt x="2550286" y="309118"/>
                </a:lnTo>
                <a:lnTo>
                  <a:pt x="2586228" y="336041"/>
                </a:lnTo>
                <a:lnTo>
                  <a:pt x="2621406" y="363854"/>
                </a:lnTo>
                <a:lnTo>
                  <a:pt x="2655697" y="392684"/>
                </a:lnTo>
                <a:lnTo>
                  <a:pt x="2689098" y="422401"/>
                </a:lnTo>
                <a:lnTo>
                  <a:pt x="2721609" y="453009"/>
                </a:lnTo>
                <a:lnTo>
                  <a:pt x="2753105" y="484504"/>
                </a:lnTo>
                <a:lnTo>
                  <a:pt x="2783712" y="516889"/>
                </a:lnTo>
                <a:lnTo>
                  <a:pt x="2813177" y="550037"/>
                </a:lnTo>
                <a:lnTo>
                  <a:pt x="2841752" y="583946"/>
                </a:lnTo>
                <a:lnTo>
                  <a:pt x="2869310" y="618744"/>
                </a:lnTo>
                <a:lnTo>
                  <a:pt x="2895727" y="654303"/>
                </a:lnTo>
                <a:lnTo>
                  <a:pt x="2921127" y="690499"/>
                </a:lnTo>
                <a:lnTo>
                  <a:pt x="2945383" y="727456"/>
                </a:lnTo>
                <a:lnTo>
                  <a:pt x="2968625" y="765175"/>
                </a:lnTo>
                <a:lnTo>
                  <a:pt x="2990596" y="803656"/>
                </a:lnTo>
                <a:lnTo>
                  <a:pt x="3011424" y="842645"/>
                </a:lnTo>
                <a:lnTo>
                  <a:pt x="3031108" y="882396"/>
                </a:lnTo>
                <a:lnTo>
                  <a:pt x="3049651" y="922654"/>
                </a:lnTo>
                <a:lnTo>
                  <a:pt x="3066796" y="963549"/>
                </a:lnTo>
                <a:lnTo>
                  <a:pt x="3082798" y="1005077"/>
                </a:lnTo>
                <a:lnTo>
                  <a:pt x="3097529" y="1047114"/>
                </a:lnTo>
                <a:lnTo>
                  <a:pt x="3110992" y="1089787"/>
                </a:lnTo>
                <a:lnTo>
                  <a:pt x="3123056" y="1132839"/>
                </a:lnTo>
                <a:lnTo>
                  <a:pt x="3133725" y="1176527"/>
                </a:lnTo>
                <a:lnTo>
                  <a:pt x="3143123" y="1220597"/>
                </a:lnTo>
                <a:lnTo>
                  <a:pt x="3151124" y="1265174"/>
                </a:lnTo>
                <a:lnTo>
                  <a:pt x="3157728" y="1310132"/>
                </a:lnTo>
                <a:lnTo>
                  <a:pt x="3162934" y="1355598"/>
                </a:lnTo>
                <a:lnTo>
                  <a:pt x="3166618" y="1401318"/>
                </a:lnTo>
                <a:lnTo>
                  <a:pt x="3168904" y="1447546"/>
                </a:lnTo>
                <a:lnTo>
                  <a:pt x="3169666" y="1494027"/>
                </a:lnTo>
                <a:lnTo>
                  <a:pt x="3168904" y="1540637"/>
                </a:lnTo>
                <a:lnTo>
                  <a:pt x="3166618" y="1586864"/>
                </a:lnTo>
                <a:lnTo>
                  <a:pt x="3162934" y="1632585"/>
                </a:lnTo>
                <a:lnTo>
                  <a:pt x="3157728" y="1678051"/>
                </a:lnTo>
                <a:lnTo>
                  <a:pt x="3151124" y="1723009"/>
                </a:lnTo>
                <a:lnTo>
                  <a:pt x="3143123" y="1767586"/>
                </a:lnTo>
                <a:lnTo>
                  <a:pt x="3133725" y="1811654"/>
                </a:lnTo>
                <a:lnTo>
                  <a:pt x="3123056" y="1855343"/>
                </a:lnTo>
                <a:lnTo>
                  <a:pt x="3110992" y="1898396"/>
                </a:lnTo>
                <a:lnTo>
                  <a:pt x="3097529" y="1941068"/>
                </a:lnTo>
                <a:lnTo>
                  <a:pt x="3082798" y="1983104"/>
                </a:lnTo>
                <a:lnTo>
                  <a:pt x="3066796" y="2024634"/>
                </a:lnTo>
                <a:lnTo>
                  <a:pt x="3049651" y="2065527"/>
                </a:lnTo>
                <a:lnTo>
                  <a:pt x="3031108" y="2105787"/>
                </a:lnTo>
                <a:lnTo>
                  <a:pt x="3011424" y="2145538"/>
                </a:lnTo>
                <a:lnTo>
                  <a:pt x="2990596" y="2184527"/>
                </a:lnTo>
                <a:lnTo>
                  <a:pt x="2968625" y="2223008"/>
                </a:lnTo>
                <a:lnTo>
                  <a:pt x="2945383" y="2260727"/>
                </a:lnTo>
                <a:lnTo>
                  <a:pt x="2921127" y="2297684"/>
                </a:lnTo>
                <a:lnTo>
                  <a:pt x="2895727" y="2333879"/>
                </a:lnTo>
                <a:lnTo>
                  <a:pt x="2869310" y="2369439"/>
                </a:lnTo>
                <a:lnTo>
                  <a:pt x="2841752" y="2404237"/>
                </a:lnTo>
                <a:lnTo>
                  <a:pt x="2813177" y="2438146"/>
                </a:lnTo>
                <a:lnTo>
                  <a:pt x="2783712" y="2471293"/>
                </a:lnTo>
                <a:lnTo>
                  <a:pt x="2753105" y="2503678"/>
                </a:lnTo>
                <a:lnTo>
                  <a:pt x="2721609" y="2535174"/>
                </a:lnTo>
                <a:lnTo>
                  <a:pt x="2689098" y="2565781"/>
                </a:lnTo>
                <a:lnTo>
                  <a:pt x="2655697" y="2595499"/>
                </a:lnTo>
                <a:lnTo>
                  <a:pt x="2621406" y="2624328"/>
                </a:lnTo>
                <a:lnTo>
                  <a:pt x="2586228" y="2652141"/>
                </a:lnTo>
                <a:lnTo>
                  <a:pt x="2550286" y="2679065"/>
                </a:lnTo>
                <a:lnTo>
                  <a:pt x="2513329" y="2704973"/>
                </a:lnTo>
                <a:lnTo>
                  <a:pt x="2475737" y="2729992"/>
                </a:lnTo>
                <a:lnTo>
                  <a:pt x="2437256" y="2753868"/>
                </a:lnTo>
                <a:lnTo>
                  <a:pt x="2398013" y="2776855"/>
                </a:lnTo>
                <a:lnTo>
                  <a:pt x="2358008" y="2798572"/>
                </a:lnTo>
                <a:lnTo>
                  <a:pt x="2317242" y="2819400"/>
                </a:lnTo>
                <a:lnTo>
                  <a:pt x="2275839" y="2839085"/>
                </a:lnTo>
                <a:lnTo>
                  <a:pt x="2233676" y="2857627"/>
                </a:lnTo>
                <a:lnTo>
                  <a:pt x="2191004" y="2875026"/>
                </a:lnTo>
                <a:lnTo>
                  <a:pt x="2147570" y="2891282"/>
                </a:lnTo>
                <a:lnTo>
                  <a:pt x="2103501" y="2906268"/>
                </a:lnTo>
                <a:lnTo>
                  <a:pt x="2058924" y="2920238"/>
                </a:lnTo>
                <a:lnTo>
                  <a:pt x="2013711" y="2932811"/>
                </a:lnTo>
                <a:lnTo>
                  <a:pt x="1967991" y="2944241"/>
                </a:lnTo>
                <a:lnTo>
                  <a:pt x="1921764" y="2954401"/>
                </a:lnTo>
                <a:lnTo>
                  <a:pt x="1874901" y="2963164"/>
                </a:lnTo>
                <a:lnTo>
                  <a:pt x="1827656" y="2970784"/>
                </a:lnTo>
                <a:lnTo>
                  <a:pt x="1779904" y="2977007"/>
                </a:lnTo>
                <a:lnTo>
                  <a:pt x="1731772" y="2981833"/>
                </a:lnTo>
                <a:lnTo>
                  <a:pt x="1683130" y="2985389"/>
                </a:lnTo>
                <a:lnTo>
                  <a:pt x="1634236" y="2987421"/>
                </a:lnTo>
                <a:lnTo>
                  <a:pt x="1584832" y="2988183"/>
                </a:lnTo>
                <a:lnTo>
                  <a:pt x="1535429" y="2987421"/>
                </a:lnTo>
                <a:lnTo>
                  <a:pt x="1486535" y="2985389"/>
                </a:lnTo>
                <a:lnTo>
                  <a:pt x="1437893" y="2981833"/>
                </a:lnTo>
                <a:lnTo>
                  <a:pt x="1389761" y="2977007"/>
                </a:lnTo>
                <a:lnTo>
                  <a:pt x="1342008" y="2970784"/>
                </a:lnTo>
                <a:lnTo>
                  <a:pt x="1294764" y="2963164"/>
                </a:lnTo>
                <a:lnTo>
                  <a:pt x="1247902" y="2954401"/>
                </a:lnTo>
                <a:lnTo>
                  <a:pt x="1201674" y="2944241"/>
                </a:lnTo>
                <a:lnTo>
                  <a:pt x="1155953" y="2932811"/>
                </a:lnTo>
                <a:lnTo>
                  <a:pt x="1110741" y="2920238"/>
                </a:lnTo>
                <a:lnTo>
                  <a:pt x="1066164" y="2906268"/>
                </a:lnTo>
                <a:lnTo>
                  <a:pt x="1022095" y="2891282"/>
                </a:lnTo>
                <a:lnTo>
                  <a:pt x="978662" y="2875026"/>
                </a:lnTo>
                <a:lnTo>
                  <a:pt x="935989" y="2857627"/>
                </a:lnTo>
                <a:lnTo>
                  <a:pt x="893826" y="2839085"/>
                </a:lnTo>
                <a:lnTo>
                  <a:pt x="852424" y="2819400"/>
                </a:lnTo>
                <a:lnTo>
                  <a:pt x="811656" y="2798572"/>
                </a:lnTo>
                <a:lnTo>
                  <a:pt x="771651" y="2776855"/>
                </a:lnTo>
                <a:lnTo>
                  <a:pt x="732408" y="2753868"/>
                </a:lnTo>
                <a:lnTo>
                  <a:pt x="693927" y="2729992"/>
                </a:lnTo>
                <a:lnTo>
                  <a:pt x="656336" y="2704973"/>
                </a:lnTo>
                <a:lnTo>
                  <a:pt x="619378" y="2679065"/>
                </a:lnTo>
                <a:lnTo>
                  <a:pt x="583438" y="2652141"/>
                </a:lnTo>
                <a:lnTo>
                  <a:pt x="548258" y="2624328"/>
                </a:lnTo>
                <a:lnTo>
                  <a:pt x="513968" y="2595499"/>
                </a:lnTo>
                <a:lnTo>
                  <a:pt x="480567" y="2565781"/>
                </a:lnTo>
                <a:lnTo>
                  <a:pt x="448055" y="2535174"/>
                </a:lnTo>
                <a:lnTo>
                  <a:pt x="416560" y="2503678"/>
                </a:lnTo>
                <a:lnTo>
                  <a:pt x="385952" y="2471293"/>
                </a:lnTo>
                <a:lnTo>
                  <a:pt x="356488" y="2438146"/>
                </a:lnTo>
                <a:lnTo>
                  <a:pt x="327913" y="2404237"/>
                </a:lnTo>
                <a:lnTo>
                  <a:pt x="300354" y="2369439"/>
                </a:lnTo>
                <a:lnTo>
                  <a:pt x="273938" y="2333879"/>
                </a:lnTo>
                <a:lnTo>
                  <a:pt x="248538" y="2297684"/>
                </a:lnTo>
                <a:lnTo>
                  <a:pt x="224281" y="2260727"/>
                </a:lnTo>
                <a:lnTo>
                  <a:pt x="201040" y="2223008"/>
                </a:lnTo>
                <a:lnTo>
                  <a:pt x="179069" y="2184527"/>
                </a:lnTo>
                <a:lnTo>
                  <a:pt x="158241" y="2145538"/>
                </a:lnTo>
                <a:lnTo>
                  <a:pt x="138556" y="2105787"/>
                </a:lnTo>
                <a:lnTo>
                  <a:pt x="120014" y="2065527"/>
                </a:lnTo>
                <a:lnTo>
                  <a:pt x="102869" y="2024634"/>
                </a:lnTo>
                <a:lnTo>
                  <a:pt x="86867" y="1983104"/>
                </a:lnTo>
                <a:lnTo>
                  <a:pt x="72136" y="1941068"/>
                </a:lnTo>
                <a:lnTo>
                  <a:pt x="58674" y="1898396"/>
                </a:lnTo>
                <a:lnTo>
                  <a:pt x="46608" y="1855343"/>
                </a:lnTo>
                <a:lnTo>
                  <a:pt x="35940" y="1811654"/>
                </a:lnTo>
                <a:lnTo>
                  <a:pt x="26542" y="1767586"/>
                </a:lnTo>
                <a:lnTo>
                  <a:pt x="18541" y="1723009"/>
                </a:lnTo>
                <a:lnTo>
                  <a:pt x="11937" y="1678051"/>
                </a:lnTo>
                <a:lnTo>
                  <a:pt x="6730" y="1632585"/>
                </a:lnTo>
                <a:lnTo>
                  <a:pt x="3048" y="1586864"/>
                </a:lnTo>
                <a:lnTo>
                  <a:pt x="762" y="1540637"/>
                </a:lnTo>
                <a:lnTo>
                  <a:pt x="0" y="1494027"/>
                </a:lnTo>
                <a:close/>
              </a:path>
            </a:pathLst>
          </a:custGeom>
          <a:ln w="25908">
            <a:solidFill>
              <a:srgbClr val="385D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0050" y="4385005"/>
            <a:ext cx="36506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THANKS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Arial"/>
                <a:cs typeface="Arial"/>
              </a:rPr>
              <a:t>WATCHING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57900" y="1239011"/>
            <a:ext cx="762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96000" y="0"/>
            <a:ext cx="0" cy="1240790"/>
          </a:xfrm>
          <a:custGeom>
            <a:avLst/>
            <a:gdLst/>
            <a:ahLst/>
            <a:cxnLst/>
            <a:rect l="l" t="t" r="r" b="b"/>
            <a:pathLst>
              <a:path w="0" h="1240790">
                <a:moveTo>
                  <a:pt x="0" y="0"/>
                </a:moveTo>
                <a:lnTo>
                  <a:pt x="0" y="124028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697095" y="2435809"/>
            <a:ext cx="269176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Arial"/>
                <a:cs typeface="Arial"/>
              </a:rPr>
              <a:t>THE</a:t>
            </a:r>
            <a:r>
              <a:rPr dirty="0" sz="4800" spc="-175">
                <a:latin typeface="Arial"/>
                <a:cs typeface="Arial"/>
              </a:rPr>
              <a:t> </a:t>
            </a:r>
            <a:r>
              <a:rPr dirty="0" sz="4800">
                <a:latin typeface="Arial"/>
                <a:cs typeface="Arial"/>
              </a:rPr>
              <a:t>END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59823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07523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2272" y="2052827"/>
            <a:ext cx="5068824" cy="31683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84391" y="2078735"/>
            <a:ext cx="5256275" cy="3171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1862" y="604645"/>
            <a:ext cx="4996815" cy="1348740"/>
          </a:xfrm>
          <a:prstGeom prst="rect"/>
        </p:spPr>
        <p:txBody>
          <a:bodyPr wrap="square" lIns="0" tIns="150495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18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游戏输入设备</a:t>
            </a:r>
            <a:endParaRPr sz="4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2800" spc="-10"/>
              <a:t>传统的游戏主机以按钮输入为主</a:t>
            </a:r>
            <a:endParaRPr sz="2800"/>
          </a:p>
        </p:txBody>
      </p:sp>
      <p:sp>
        <p:nvSpPr>
          <p:cNvPr id="8" name="object 8"/>
          <p:cNvSpPr/>
          <p:nvPr/>
        </p:nvSpPr>
        <p:spPr>
          <a:xfrm>
            <a:off x="7078980" y="3403091"/>
            <a:ext cx="4835652" cy="31501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43320" y="1507362"/>
            <a:ext cx="49987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PC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游戏则以键鼠为主要输入设备</a:t>
            </a:r>
            <a:endParaRPr sz="2800">
              <a:latin typeface="Noto Sans Mono CJK JP Regular"/>
              <a:cs typeface="Noto Sans Mono CJK JP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59823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07523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71016" y="2746248"/>
            <a:ext cx="4690872" cy="242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13219" y="2744723"/>
            <a:ext cx="4320539" cy="3456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9177" y="592654"/>
            <a:ext cx="10114915" cy="1795145"/>
          </a:xfrm>
          <a:prstGeom prst="rect"/>
        </p:spPr>
        <p:txBody>
          <a:bodyPr wrap="square" lIns="0" tIns="162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游戏输入设备</a:t>
            </a:r>
            <a:endParaRPr sz="4400">
              <a:latin typeface="Noto Sans CJK JP Regular"/>
              <a:cs typeface="Noto Sans CJK JP Regular"/>
            </a:endParaRPr>
          </a:p>
          <a:p>
            <a:pPr marL="156845" marR="5080">
              <a:lnSpc>
                <a:spcPct val="100000"/>
              </a:lnSpc>
              <a:spcBef>
                <a:spcPts val="750"/>
              </a:spcBef>
            </a:pPr>
            <a:r>
              <a:rPr dirty="0" sz="2800" spc="-10"/>
              <a:t>随着移动智能设备的普及</a:t>
            </a:r>
            <a:r>
              <a:rPr dirty="0" sz="2800" spc="-5"/>
              <a:t>，</a:t>
            </a:r>
            <a:r>
              <a:rPr dirty="0" sz="2800" spc="-10"/>
              <a:t>移动端游戏也发展起来，主要</a:t>
            </a:r>
            <a:r>
              <a:rPr dirty="0" sz="2800" spc="-5"/>
              <a:t>以触摸 屏交互和加速度感应器等为输入设</a:t>
            </a:r>
            <a:r>
              <a:rPr dirty="0" sz="2800"/>
              <a:t>备</a:t>
            </a:r>
            <a:r>
              <a:rPr dirty="0" sz="2800" spc="-5"/>
              <a:t>。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59823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07523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9177" y="592654"/>
            <a:ext cx="10114915" cy="1795145"/>
          </a:xfrm>
          <a:prstGeom prst="rect"/>
        </p:spPr>
        <p:txBody>
          <a:bodyPr wrap="square" lIns="0" tIns="162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游戏输入设备</a:t>
            </a:r>
            <a:endParaRPr sz="4400">
              <a:latin typeface="Noto Sans CJK JP Regular"/>
              <a:cs typeface="Noto Sans CJK JP Regular"/>
            </a:endParaRPr>
          </a:p>
          <a:p>
            <a:pPr marL="156845" marR="5080">
              <a:lnSpc>
                <a:spcPct val="100000"/>
              </a:lnSpc>
              <a:spcBef>
                <a:spcPts val="750"/>
              </a:spcBef>
            </a:pPr>
            <a:r>
              <a:rPr dirty="0" sz="2800" spc="-10"/>
              <a:t>现在虚拟现实、运动捕捉正发展</a:t>
            </a:r>
            <a:r>
              <a:rPr dirty="0" sz="2800" spc="-5"/>
              <a:t>迅</a:t>
            </a:r>
            <a:r>
              <a:rPr dirty="0" sz="2800" spc="-10"/>
              <a:t>猛，在可见的将来，也</a:t>
            </a:r>
            <a:r>
              <a:rPr dirty="0" sz="2800" spc="-5"/>
              <a:t>许身临 其境不再是夸张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911352" y="2400300"/>
            <a:ext cx="4751832" cy="3169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1383" y="5679135"/>
            <a:ext cx="25495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Noto Sans Mono CJK JP Regular"/>
                <a:cs typeface="Noto Sans Mono CJK JP Regular"/>
                <a:hlinkClick r:id="rId6"/>
              </a:rPr>
              <a:t>索尼</a:t>
            </a:r>
            <a:r>
              <a:rPr dirty="0" u="heavy" sz="2800" spc="-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V</a:t>
            </a:r>
            <a:r>
              <a:rPr dirty="0" u="heavy" sz="2800" spc="-1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6"/>
              </a:rPr>
              <a:t>R</a:t>
            </a:r>
            <a:r>
              <a:rPr dirty="0" u="heavy" sz="2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Noto Sans Mono CJK JP Regular"/>
                <a:cs typeface="Noto Sans Mono CJK JP Regular"/>
                <a:hlinkClick r:id="rId6"/>
              </a:rPr>
              <a:t>宣传视频</a:t>
            </a:r>
            <a:endParaRPr sz="2800">
              <a:latin typeface="Noto Sans Mono CJK JP Regular"/>
              <a:cs typeface="Noto Sans Mono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79591" y="2476500"/>
            <a:ext cx="5943600" cy="3176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59823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07523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9177" y="742314"/>
            <a:ext cx="338137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从输入到响应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3266" y="2059939"/>
            <a:ext cx="9970135" cy="2587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有这么多种多样的输入，游戏程序是如何响应的？</a:t>
            </a:r>
            <a:endParaRPr sz="280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人有五官，有视觉、嗅觉、触觉等，从周围世界接受信</a:t>
            </a:r>
            <a:r>
              <a:rPr dirty="0" sz="280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息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。</a:t>
            </a:r>
            <a:endParaRPr sz="2800">
              <a:latin typeface="Noto Sans Mono CJK JP Regular"/>
              <a:cs typeface="Noto Sans Mono CJK JP Regula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5080">
              <a:lnSpc>
                <a:spcPts val="3100"/>
              </a:lnSpc>
              <a:spcBef>
                <a:spcPts val="5"/>
              </a:spcBef>
            </a:pP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一个人的行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为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、物的状态的改变或事的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进</a:t>
            </a:r>
            <a:r>
              <a:rPr dirty="0" sz="2800" spc="-10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展可以引发一个事件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。 </a:t>
            </a:r>
            <a:r>
              <a:rPr dirty="0" sz="2800" spc="-5">
                <a:solidFill>
                  <a:srgbClr val="FFFFFF"/>
                </a:solidFill>
                <a:latin typeface="Noto Sans Mono CJK JP Regular"/>
                <a:cs typeface="Noto Sans Mono CJK JP Regular"/>
              </a:rPr>
              <a:t>事件发生后，通过人的感知、大脑的反映，作出决策，付诸行动</a:t>
            </a:r>
            <a:endParaRPr sz="2800">
              <a:latin typeface="Noto Sans Mono CJK JP Regular"/>
              <a:cs typeface="Noto Sans Mono CJK JP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518403"/>
            <a:ext cx="1584960" cy="1339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59823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07523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9177" y="742314"/>
            <a:ext cx="338137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B5EF"/>
                </a:solidFill>
                <a:latin typeface="Noto Sans CJK JP Regular"/>
                <a:cs typeface="Noto Sans CJK JP Regular"/>
              </a:rPr>
              <a:t>从输入到响应</a:t>
            </a:r>
            <a:endParaRPr sz="44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78935" y="1572767"/>
            <a:ext cx="4824984" cy="2834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63954" y="4644644"/>
            <a:ext cx="9775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8EB4E1"/>
                </a:solidFill>
                <a:latin typeface="Noto Sans Mono CJK JP Regular"/>
                <a:cs typeface="Noto Sans Mono CJK JP Regular"/>
              </a:rPr>
              <a:t>如何用程序代码模拟实</a:t>
            </a:r>
            <a:r>
              <a:rPr dirty="0" sz="4800" spc="-25">
                <a:solidFill>
                  <a:srgbClr val="8EB4E1"/>
                </a:solidFill>
                <a:latin typeface="Noto Sans Mono CJK JP Regular"/>
                <a:cs typeface="Noto Sans Mono CJK JP Regular"/>
              </a:rPr>
              <a:t>现</a:t>
            </a:r>
            <a:r>
              <a:rPr dirty="0" sz="4800">
                <a:solidFill>
                  <a:srgbClr val="8EB4E1"/>
                </a:solidFill>
                <a:latin typeface="Noto Sans Mono CJK JP Regular"/>
                <a:cs typeface="Noto Sans Mono CJK JP Regular"/>
              </a:rPr>
              <a:t>这种模</a:t>
            </a:r>
            <a:r>
              <a:rPr dirty="0" sz="4800" spc="-5">
                <a:solidFill>
                  <a:srgbClr val="8EB4E1"/>
                </a:solidFill>
                <a:latin typeface="Noto Sans Mono CJK JP Regular"/>
                <a:cs typeface="Noto Sans Mono CJK JP Regular"/>
              </a:rPr>
              <a:t>式</a:t>
            </a:r>
            <a:r>
              <a:rPr dirty="0" sz="4800">
                <a:solidFill>
                  <a:srgbClr val="8EB4E1"/>
                </a:solidFill>
                <a:latin typeface="Noto Sans Mono CJK JP Regular"/>
                <a:cs typeface="Noto Sans Mono CJK JP Regular"/>
              </a:rPr>
              <a:t>？</a:t>
            </a:r>
            <a:endParaRPr sz="4800">
              <a:latin typeface="Noto Sans Mono CJK JP Regular"/>
              <a:cs typeface="Noto Sans Mono CJK JP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Cocos2dx 游戏开发教程</dc:title>
  <dcterms:created xsi:type="dcterms:W3CDTF">2018-06-03T13:15:56Z</dcterms:created>
  <dcterms:modified xsi:type="dcterms:W3CDTF">2018-06-03T13:15:56Z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2017-05-17T00:00:00Z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2018-06-03T00:00:00Z</vt:filetime>
  </property>
</Properties>
</file>